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13" r:id="rId1"/>
  </p:sldMasterIdLst>
  <p:notesMasterIdLst>
    <p:notesMasterId r:id="rId40"/>
  </p:notesMasterIdLst>
  <p:handoutMasterIdLst>
    <p:handoutMasterId r:id="rId41"/>
  </p:handoutMasterIdLst>
  <p:sldIdLst>
    <p:sldId id="288" r:id="rId2"/>
    <p:sldId id="300" r:id="rId3"/>
    <p:sldId id="290" r:id="rId4"/>
    <p:sldId id="317" r:id="rId5"/>
    <p:sldId id="380" r:id="rId6"/>
    <p:sldId id="331" r:id="rId7"/>
    <p:sldId id="382" r:id="rId8"/>
    <p:sldId id="371" r:id="rId9"/>
    <p:sldId id="372" r:id="rId10"/>
    <p:sldId id="373" r:id="rId11"/>
    <p:sldId id="374" r:id="rId12"/>
    <p:sldId id="375" r:id="rId13"/>
    <p:sldId id="340" r:id="rId14"/>
    <p:sldId id="350" r:id="rId15"/>
    <p:sldId id="368" r:id="rId16"/>
    <p:sldId id="369" r:id="rId17"/>
    <p:sldId id="370" r:id="rId18"/>
    <p:sldId id="351" r:id="rId19"/>
    <p:sldId id="354" r:id="rId20"/>
    <p:sldId id="366" r:id="rId21"/>
    <p:sldId id="357" r:id="rId22"/>
    <p:sldId id="358" r:id="rId23"/>
    <p:sldId id="359" r:id="rId24"/>
    <p:sldId id="360" r:id="rId25"/>
    <p:sldId id="361" r:id="rId26"/>
    <p:sldId id="362" r:id="rId27"/>
    <p:sldId id="363" r:id="rId28"/>
    <p:sldId id="364" r:id="rId29"/>
    <p:sldId id="365" r:id="rId30"/>
    <p:sldId id="367" r:id="rId31"/>
    <p:sldId id="343" r:id="rId32"/>
    <p:sldId id="378" r:id="rId33"/>
    <p:sldId id="379" r:id="rId34"/>
    <p:sldId id="384" r:id="rId35"/>
    <p:sldId id="385" r:id="rId36"/>
    <p:sldId id="337" r:id="rId37"/>
    <p:sldId id="383" r:id="rId38"/>
    <p:sldId id="276" r:id="rId39"/>
  </p:sldIdLst>
  <p:sldSz cx="12192000" cy="6858000"/>
  <p:notesSz cx="6858000" cy="9144000"/>
  <p:embeddedFontLst>
    <p:embeddedFont>
      <p:font typeface="HY중고딕" panose="02030600000101010101" pitchFamily="18" charset="-127"/>
      <p:regular r:id="rId42"/>
    </p:embeddedFont>
    <p:embeddedFont>
      <p:font typeface="맑은 고딕" panose="020B0503020000020004" pitchFamily="50" charset="-127"/>
      <p:regular r:id="rId43"/>
      <p:bold r:id="rId4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7" userDrawn="1">
          <p15:clr>
            <a:srgbClr val="A4A3A4"/>
          </p15:clr>
        </p15:guide>
        <p15:guide id="2" pos="383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47C9C"/>
    <a:srgbClr val="323232"/>
    <a:srgbClr val="2C2C2C"/>
    <a:srgbClr val="363636"/>
    <a:srgbClr val="EDF1F9"/>
    <a:srgbClr val="E8EBF0"/>
    <a:srgbClr val="DEE3EA"/>
    <a:srgbClr val="EAF2FA"/>
    <a:srgbClr val="6E84A2"/>
    <a:srgbClr val="5C73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94" autoAdjust="0"/>
    <p:restoredTop sz="89308" autoAdjust="0"/>
  </p:normalViewPr>
  <p:slideViewPr>
    <p:cSldViewPr snapToGrid="0" snapToObjects="1">
      <p:cViewPr varScale="1">
        <p:scale>
          <a:sx n="73" d="100"/>
          <a:sy n="73" d="100"/>
        </p:scale>
        <p:origin x="1085" y="62"/>
      </p:cViewPr>
      <p:guideLst>
        <p:guide orient="horz" pos="2157"/>
        <p:guide pos="383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1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2.fntdata"/><Relationship Id="rId48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7150DD-00BF-45BE-833B-B7D7ACB3F1CA}" type="datetimeFigureOut">
              <a:rPr lang="ko-KR" altLang="en-US" smtClean="0"/>
              <a:t>2019-11-11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400E09-399A-40CA-AB2E-EA6E02D642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028943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FEBAF4-FF2C-4D42-BDF1-04917D59C3AB}" type="datetimeFigureOut">
              <a:rPr lang="ko-KR" altLang="en-US" smtClean="0"/>
              <a:t>2019-11-11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439976-C8D0-4A4A-8284-12D3886F9E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477380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news.donga.com/3/all/20190321/94658847/1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온라인 이미지 개체 틀 1"/>
              <p:cNvSpPr>
                <a:spLocks noGrp="1" noRot="1" noChangeAspect="1"/>
              </p:cNvSpPr>
              <p:nvPr>
                <p:ph type="sldImg" idx="2"/>
              </p:nvPr>
            </p:nvSpPr>
            <p:spPr>
              <a:xfrm>
                <a:off x="685800" y="1143000"/>
                <a:ext cx="5486400" cy="3086100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91440" tIns="45720" rIns="91440" bIns="45720" anchor="ctr">
                <a:noAutofit/>
              </a:bodyPr>
              <a:lstStyle/>
              <a:p>
                <a:pPr algn="ctr">
                  <a:buFontTx/>
                  <a:buNone/>
                </a:pPr>
                <a:endParaRPr lang="ko-KR" altLang="en-US" sz="1000" b="0" strike="noStrike" cap="none" dirty="0"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3" name="텍스트 개체 틀 2"/>
              <p:cNvSpPr txBox="1">
                <a:spLocks noGrp="1"/>
              </p:cNvSpPr>
              <p:nvPr>
                <p:ph type="body" idx="3"/>
              </p:nvPr>
            </p:nvSpPr>
            <p:spPr>
              <a:xfrm>
                <a:off x="685800" y="4400550"/>
                <a:ext cx="5487035" cy="3601085"/>
              </a:xfrm>
              <a:prstGeom prst="rect">
                <a:avLst/>
              </a:prstGeom>
            </p:spPr>
            <p:txBody>
              <a:bodyPr vert="horz" wrap="square" lIns="91440" tIns="45720" rIns="91440" bIns="45720" anchor="t">
                <a:noAutofit/>
              </a:bodyPr>
              <a:lstStyle/>
              <a:p>
                <a:pPr marL="0" indent="0" algn="l" defTabSz="91440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200" b="0" strike="noStrike" cap="none" dirty="0"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4" name="슬라이드 번호 개체 틀 3"/>
              <p:cNvSpPr txBox="1">
                <a:spLocks noGrp="1"/>
              </p:cNvSpPr>
              <p:nvPr>
                <p:ph type="sldNum" idx="5"/>
              </p:nvPr>
            </p:nvSpPr>
            <p:spPr>
              <a:xfrm>
                <a:off x="3884930" y="8685530"/>
                <a:ext cx="2972435" cy="459105"/>
              </a:xfrm>
              <a:prstGeom prst="rect">
                <a:avLst/>
              </a:prstGeom>
            </p:spPr>
            <p:txBody>
              <a:bodyPr vert="horz" wrap="square" lIns="91440" tIns="45720" rIns="91440" bIns="45720" anchor="b">
                <a:noAutofit/>
              </a:bodyPr>
              <a:lstStyle/>
              <a:p>
                <a:pPr marL="0" indent="0" algn="r" defTabSz="91440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fld id="{B9320F77-B9A0-41C5-862A-B4B631284C64}" type="slidenum">
                  <a:rPr lang="en-US" altLang="ko-KR" sz="1200" b="0" strike="noStrike" cap="none" dirty="0" smtClean="0">
                    <a:solidFill>
                      <a:schemeClr val="tx1"/>
                    </a:solidFill>
                    <a:latin typeface="맑은 고딕" charset="0"/>
                    <a:ea typeface="맑은 고딕" charset="0"/>
                  </a:rPr>
                  <a:t>1</a:t>
                </a:fld>
                <a:endParaRPr lang="ko-KR" altLang="en-US" sz="1200" b="0" strike="noStrike" cap="none" dirty="0">
                  <a:solidFill>
                    <a:schemeClr val="tx1"/>
                  </a:solidFill>
                  <a:latin typeface="맑은 고딕" charset="0"/>
                  <a:ea typeface="맑은 고딕" charset="0"/>
                </a:endParaRPr>
              </a:p>
            </p:txBody>
          </p:sp>
        </p:spTree>
      </p:cSld>
      <p:clrMapOvr>
        <a:masterClrMapping/>
      </p:clrMapOvr>
    </p:notes>
  </mc:Choice>
  <mc:Fallback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xmlns="" xmlns:p14="http://schemas.microsoft.com/office/powerpoint/2010/main">
    <p:transition spd="slow"/>
  </mc:Fallback>
</mc:AlternateContent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온라인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 algn="just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3" name="텍스트 개체 틀 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670" cy="360172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just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b="0" strike="noStrike" cap="none" dirty="0">
                <a:solidFill>
                  <a:srgbClr val="000000"/>
                </a:solidFill>
                <a:latin typeface="08서울남산체 B" charset="0"/>
                <a:ea typeface="08서울남산체 B" charset="0"/>
              </a:rPr>
              <a:t>컴퓨터를 이용하여 아날로그 신호의 푸리에 변환을 구하는 것</a:t>
            </a:r>
            <a:r>
              <a:rPr lang="en-US" altLang="ko-KR" sz="2000" b="0" strike="noStrike" cap="none" dirty="0">
                <a:solidFill>
                  <a:srgbClr val="000000"/>
                </a:solidFill>
                <a:latin typeface="08서울남산체 B" charset="0"/>
                <a:ea typeface="08서울남산체 B" charset="0"/>
              </a:rPr>
              <a:t>.</a:t>
            </a:r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5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anchor="b">
            <a:noAutofit/>
          </a:bodyPr>
          <a:lstStyle/>
          <a:p>
            <a:pPr marL="0" indent="0" algn="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10</a:t>
            </a:fld>
            <a:endParaRPr lang="en-US" altLang="ko-KR" sz="1200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93089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온라인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 algn="just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3" name="텍스트 개체 틀 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670" cy="360172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just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b="0" strike="noStrike" cap="none" dirty="0">
                <a:solidFill>
                  <a:srgbClr val="000000"/>
                </a:solidFill>
                <a:latin typeface="08서울남산체 B" charset="0"/>
                <a:ea typeface="08서울남산체 B" charset="0"/>
              </a:rPr>
              <a:t>컴퓨터를 이용하여 아날로그 신호의 푸리에 변환을 구하는 것</a:t>
            </a:r>
            <a:r>
              <a:rPr lang="en-US" altLang="ko-KR" sz="2000" b="0" strike="noStrike" cap="none" dirty="0">
                <a:solidFill>
                  <a:srgbClr val="000000"/>
                </a:solidFill>
                <a:latin typeface="08서울남산체 B" charset="0"/>
                <a:ea typeface="08서울남산체 B" charset="0"/>
              </a:rPr>
              <a:t>.</a:t>
            </a:r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5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anchor="b">
            <a:noAutofit/>
          </a:bodyPr>
          <a:lstStyle/>
          <a:p>
            <a:pPr marL="0" indent="0" algn="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11</a:t>
            </a:fld>
            <a:endParaRPr lang="en-US" altLang="ko-KR" sz="1200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10799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온라인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 algn="just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3" name="텍스트 개체 틀 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670" cy="360172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just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b="0" strike="noStrike" cap="none" dirty="0">
                <a:solidFill>
                  <a:srgbClr val="000000"/>
                </a:solidFill>
                <a:latin typeface="08서울남산체 B" charset="0"/>
                <a:ea typeface="08서울남산체 B" charset="0"/>
              </a:rPr>
              <a:t>컴퓨터를 이용하여 아날로그 신호의 푸리에 변환을 구하는 것</a:t>
            </a:r>
            <a:r>
              <a:rPr lang="en-US" altLang="ko-KR" sz="2000" b="0" strike="noStrike" cap="none" dirty="0">
                <a:solidFill>
                  <a:srgbClr val="000000"/>
                </a:solidFill>
                <a:latin typeface="08서울남산체 B" charset="0"/>
                <a:ea typeface="08서울남산체 B" charset="0"/>
              </a:rPr>
              <a:t>.</a:t>
            </a:r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5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anchor="b">
            <a:noAutofit/>
          </a:bodyPr>
          <a:lstStyle/>
          <a:p>
            <a:pPr marL="0" indent="0" algn="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12</a:t>
            </a:fld>
            <a:endParaRPr lang="en-US" altLang="ko-KR" sz="1200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50668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439976-C8D0-4A4A-8284-12D3886F9E2A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18735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온라인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 algn="just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3" name="텍스트 개체 틀 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670" cy="360172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just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b="0" strike="noStrike" cap="none" dirty="0">
              <a:solidFill>
                <a:srgbClr val="000000"/>
              </a:solidFill>
              <a:latin typeface="08서울남산체 B" charset="0"/>
              <a:ea typeface="08서울남산체 B" charset="0"/>
            </a:endParaRPr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5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anchor="b">
            <a:noAutofit/>
          </a:bodyPr>
          <a:lstStyle/>
          <a:p>
            <a:pPr marL="0" indent="0" algn="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14</a:t>
            </a:fld>
            <a:endParaRPr lang="en-US" altLang="ko-KR" sz="1200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01811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온라인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 algn="just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3" name="텍스트 개체 틀 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670" cy="360172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just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b="0" strike="noStrike" cap="none" dirty="0">
              <a:solidFill>
                <a:srgbClr val="000000"/>
              </a:solidFill>
              <a:latin typeface="08서울남산체 B" charset="0"/>
              <a:ea typeface="08서울남산체 B" charset="0"/>
            </a:endParaRPr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5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anchor="b">
            <a:noAutofit/>
          </a:bodyPr>
          <a:lstStyle/>
          <a:p>
            <a:pPr marL="0" indent="0" algn="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15</a:t>
            </a:fld>
            <a:endParaRPr lang="en-US" altLang="ko-KR" sz="1200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93657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온라인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 algn="just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3" name="텍스트 개체 틀 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670" cy="360172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just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b="0" strike="noStrike" cap="none" dirty="0">
              <a:solidFill>
                <a:srgbClr val="000000"/>
              </a:solidFill>
              <a:latin typeface="08서울남산체 B" charset="0"/>
              <a:ea typeface="08서울남산체 B" charset="0"/>
            </a:endParaRPr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5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anchor="b">
            <a:noAutofit/>
          </a:bodyPr>
          <a:lstStyle/>
          <a:p>
            <a:pPr marL="0" indent="0" algn="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16</a:t>
            </a:fld>
            <a:endParaRPr lang="en-US" altLang="ko-KR" sz="1200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86815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온라인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 algn="just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3" name="텍스트 개체 틀 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670" cy="360172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just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b="0" strike="noStrike" cap="none" dirty="0">
              <a:solidFill>
                <a:srgbClr val="000000"/>
              </a:solidFill>
              <a:latin typeface="08서울남산체 B" charset="0"/>
              <a:ea typeface="08서울남산체 B" charset="0"/>
            </a:endParaRPr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5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anchor="b">
            <a:noAutofit/>
          </a:bodyPr>
          <a:lstStyle/>
          <a:p>
            <a:pPr marL="0" indent="0" algn="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17</a:t>
            </a:fld>
            <a:endParaRPr lang="en-US" altLang="ko-KR" sz="1200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98068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439976-C8D0-4A4A-8284-12D3886F9E2A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39306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439976-C8D0-4A4A-8284-12D3886F9E2A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15848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ko-KR" altLang="en-US" dirty="0"/>
              <a:t>연구배경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연구내용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적용기술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연구결과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질의응답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439976-C8D0-4A4A-8284-12D3886F9E2A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513474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439976-C8D0-4A4A-8284-12D3886F9E2A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533831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439976-C8D0-4A4A-8284-12D3886F9E2A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019908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439976-C8D0-4A4A-8284-12D3886F9E2A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334239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439976-C8D0-4A4A-8284-12D3886F9E2A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113775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439976-C8D0-4A4A-8284-12D3886F9E2A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451036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439976-C8D0-4A4A-8284-12D3886F9E2A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415046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439976-C8D0-4A4A-8284-12D3886F9E2A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28640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439976-C8D0-4A4A-8284-12D3886F9E2A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501970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439976-C8D0-4A4A-8284-12D3886F9E2A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691831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439976-C8D0-4A4A-8284-12D3886F9E2A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1813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0" strike="noStrike" cap="none" dirty="0">
                <a:latin typeface="맑은 고딕" charset="0"/>
                <a:ea typeface="맑은 고딕" charset="0"/>
                <a:hlinkClick r:id="rId3"/>
              </a:rPr>
              <a:t>http://news.donga.com/3/all/20190321/94658847/1</a:t>
            </a:r>
            <a:endParaRPr lang="ko-KR" altLang="en-US" sz="1200" b="0" strike="noStrike" cap="none" dirty="0">
              <a:latin typeface="맑은 고딕" charset="0"/>
              <a:ea typeface="맑은 고딕" charset="0"/>
            </a:endParaRPr>
          </a:p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strike="noStrike" cap="none" dirty="0">
              <a:latin typeface="맑은 고딕" charset="0"/>
              <a:ea typeface="맑은 고딕" charset="0"/>
            </a:endParaRPr>
          </a:p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0" strike="noStrike" cap="none" dirty="0">
                <a:latin typeface="맑은 고딕" charset="0"/>
                <a:ea typeface="맑은 고딕" charset="0"/>
              </a:rPr>
              <a:t>https://doctorsnews.co.kr/news/articleView.html?idxno=128221</a:t>
            </a:r>
            <a:endParaRPr lang="ko-KR" altLang="en-US" sz="1200" b="0" strike="noStrike" cap="none" dirty="0">
              <a:latin typeface="맑은 고딕" charset="0"/>
              <a:ea typeface="맑은 고딕" charset="0"/>
            </a:endParaRPr>
          </a:p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strike="noStrike" cap="none" dirty="0">
              <a:latin typeface="맑은 고딕" charset="0"/>
              <a:ea typeface="맑은 고딕" charset="0"/>
            </a:endParaRPr>
          </a:p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0" strike="noStrike" cap="none" dirty="0">
                <a:latin typeface="맑은 고딕" charset="0"/>
                <a:ea typeface="맑은 고딕" charset="0"/>
              </a:rPr>
              <a:t>http://news.hankyung.com/article/2019031986601</a:t>
            </a:r>
            <a:endParaRPr lang="ko-KR" altLang="en-US" sz="1200" b="0" strike="noStrike" cap="none" dirty="0">
              <a:latin typeface="맑은 고딕" charset="0"/>
              <a:ea typeface="맑은 고딕" charset="0"/>
            </a:endParaRPr>
          </a:p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strike="noStrike" cap="none" dirty="0">
              <a:latin typeface="맑은 고딕" charset="0"/>
              <a:ea typeface="맑은 고딕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>
          <a:xfrm>
            <a:off x="3884930" y="8685530"/>
            <a:ext cx="2972435" cy="459105"/>
          </a:xfrm>
        </p:spPr>
        <p:txBody>
          <a:bodyPr/>
          <a:lstStyle/>
          <a:p>
            <a:fld id="{00439976-C8D0-4A4A-8284-12D3886F9E2A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023375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439976-C8D0-4A4A-8284-12D3886F9E2A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196862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온라인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 algn="just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3" name="텍스트 개체 틀 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670" cy="360172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just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b="0" strike="noStrike" cap="none" dirty="0">
              <a:solidFill>
                <a:srgbClr val="000000"/>
              </a:solidFill>
              <a:latin typeface="08서울남산체 B" charset="0"/>
              <a:ea typeface="08서울남산체 B" charset="0"/>
            </a:endParaRPr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5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anchor="b">
            <a:noAutofit/>
          </a:bodyPr>
          <a:lstStyle/>
          <a:p>
            <a:pPr marL="0" indent="0" algn="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31</a:t>
            </a:fld>
            <a:endParaRPr lang="en-US" altLang="ko-KR" sz="1200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980615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온라인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 algn="just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3" name="텍스트 개체 틀 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670" cy="360172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just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b="0" strike="noStrike" cap="none" dirty="0">
              <a:solidFill>
                <a:srgbClr val="000000"/>
              </a:solidFill>
              <a:latin typeface="08서울남산체 B" charset="0"/>
              <a:ea typeface="08서울남산체 B" charset="0"/>
            </a:endParaRPr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5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anchor="b">
            <a:noAutofit/>
          </a:bodyPr>
          <a:lstStyle/>
          <a:p>
            <a:pPr marL="0" indent="0" algn="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32</a:t>
            </a:fld>
            <a:endParaRPr lang="en-US" altLang="ko-KR" sz="1200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954461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온라인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 algn="just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3" name="텍스트 개체 틀 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670" cy="360172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just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b="0" strike="noStrike" cap="none" dirty="0">
              <a:solidFill>
                <a:srgbClr val="000000"/>
              </a:solidFill>
              <a:latin typeface="08서울남산체 B" charset="0"/>
              <a:ea typeface="08서울남산체 B" charset="0"/>
            </a:endParaRPr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5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anchor="b">
            <a:noAutofit/>
          </a:bodyPr>
          <a:lstStyle/>
          <a:p>
            <a:pPr marL="0" indent="0" algn="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33</a:t>
            </a:fld>
            <a:endParaRPr lang="en-US" altLang="ko-KR" sz="1200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334682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439976-C8D0-4A4A-8284-12D3886F9E2A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464205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439976-C8D0-4A4A-8284-12D3886F9E2A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526441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439976-C8D0-4A4A-8284-12D3886F9E2A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808362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439976-C8D0-4A4A-8284-12D3886F9E2A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834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just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0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소리를 마이크로 받아서 정상적인 호흡의 소리와 비교합니다.</a:t>
            </a:r>
            <a:endParaRPr lang="ko-KR" altLang="en-US" sz="1200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just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0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이상 있을 경우 알림을 줍니다.</a:t>
            </a:r>
            <a:endParaRPr lang="ko-KR" altLang="en-US" sz="1200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just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just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0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총 세개의 그래프를 띄운다. 첫째 기준이되는 호흡, 둘째 현재의 호흡, 셋째 (Autocorrelation)비교값</a:t>
            </a:r>
            <a:endParaRPr lang="ko-KR" altLang="en-US" sz="1200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just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0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이상이 생긴부분에서 그래프모양과 시간을 캡쳐해 저장한다.</a:t>
            </a:r>
            <a:endParaRPr lang="ko-KR" altLang="en-US" sz="1200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just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>
          <a:xfrm>
            <a:off x="3884930" y="8685530"/>
            <a:ext cx="2972435" cy="459105"/>
          </a:xfrm>
        </p:spPr>
        <p:txBody>
          <a:bodyPr/>
          <a:lstStyle/>
          <a:p>
            <a:fld id="{00439976-C8D0-4A4A-8284-12D3886F9E2A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34081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just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0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소리를 마이크로 받아서 정상적인 호흡의 소리와 비교합니다.</a:t>
            </a:r>
            <a:endParaRPr lang="ko-KR" altLang="en-US" sz="1200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just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0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이상 있을 경우 알림을 줍니다.</a:t>
            </a:r>
            <a:endParaRPr lang="ko-KR" altLang="en-US" sz="1200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just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just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0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총 세개의 그래프를 띄운다. 첫째 기준이되는 호흡, 둘째 현재의 호흡, 셋째 (Autocorrelation)비교값</a:t>
            </a:r>
            <a:endParaRPr lang="ko-KR" altLang="en-US" sz="1200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just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0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이상이 생긴부분에서 그래프모양과 시간을 캡쳐해 저장한다.</a:t>
            </a:r>
            <a:endParaRPr lang="ko-KR" altLang="en-US" sz="1200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just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>
          <a:xfrm>
            <a:off x="3884930" y="8685530"/>
            <a:ext cx="2972435" cy="459105"/>
          </a:xfrm>
        </p:spPr>
        <p:txBody>
          <a:bodyPr/>
          <a:lstStyle/>
          <a:p>
            <a:fld id="{00439976-C8D0-4A4A-8284-12D3886F9E2A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841195"/>
      </p:ext>
    </p:extLst>
  </p:cSld>
  <p:clrMapOvr>
    <a:masterClrMapping/>
  </p:clrMapOvr>
</p:notes>
</file>

<file path=ppt/notesSlides/notesSlide6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온라인 이미지 개체 틀 1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685800" y="1143000"/>
                <a:ext cx="5486400" cy="3086100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anchor="t">
                <a:noAutofit/>
              </a:bodyPr>
              <a:lstStyle/>
              <a:p>
                <a:pPr marL="0" indent="0" algn="just" defTabSz="50800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3" name="텍스트 개체 틀 2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400550"/>
                <a:ext cx="5487035" cy="3601085"/>
              </a:xfrm>
              <a:prstGeom prst="rect">
                <a:avLst/>
              </a:prstGeom>
            </p:spPr>
            <p:txBody>
              <a:bodyPr vert="horz" wrap="square" lIns="91440" tIns="45720" rIns="91440" bIns="45720" anchor="t">
                <a:noAutofit/>
              </a:bodyPr>
              <a:lstStyle/>
              <a:p>
                <a:pPr marL="0" indent="0" algn="just" defTabSz="50800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r>
                  <a:rPr lang="en-US" altLang="ko-KR" sz="1200" b="0" strike="noStrike" cap="none" dirty="0">
                    <a:solidFill>
                      <a:schemeClr val="tx1"/>
                    </a:solidFill>
                    <a:latin typeface="맑은 고딕" charset="0"/>
                    <a:ea typeface="맑은 고딕" charset="0"/>
                  </a:rPr>
                  <a:t>소리를 마이크로 받아서 정상적인 호흡의 소리와 비교합니다.</a:t>
                </a:r>
                <a:endParaRPr lang="ko-KR" altLang="en-US" sz="1200" b="0" strike="noStrike" cap="none" dirty="0">
                  <a:solidFill>
                    <a:schemeClr val="tx1"/>
                  </a:solidFill>
                  <a:latin typeface="맑은 고딕" charset="0"/>
                  <a:ea typeface="맑은 고딕" charset="0"/>
                </a:endParaRPr>
              </a:p>
              <a:p>
                <a:pPr marL="0" indent="0" algn="just" defTabSz="50800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r>
                  <a:rPr lang="en-US" altLang="ko-KR" sz="1200" b="0" strike="noStrike" cap="none" dirty="0">
                    <a:solidFill>
                      <a:schemeClr val="tx1"/>
                    </a:solidFill>
                    <a:latin typeface="맑은 고딕" charset="0"/>
                    <a:ea typeface="맑은 고딕" charset="0"/>
                  </a:rPr>
                  <a:t>이상 있을 경우 알림을 줍니다.</a:t>
                </a:r>
                <a:endParaRPr lang="ko-KR" altLang="en-US" sz="1200" b="0" strike="noStrike" cap="none" dirty="0">
                  <a:solidFill>
                    <a:schemeClr val="tx1"/>
                  </a:solidFill>
                  <a:latin typeface="맑은 고딕" charset="0"/>
                  <a:ea typeface="맑은 고딕" charset="0"/>
                </a:endParaRPr>
              </a:p>
              <a:p>
                <a:pPr marL="0" indent="0" algn="just" defTabSz="50800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200" b="0" strike="noStrike" cap="none" dirty="0">
                  <a:solidFill>
                    <a:schemeClr val="tx1"/>
                  </a:solidFill>
                  <a:latin typeface="맑은 고딕" charset="0"/>
                  <a:ea typeface="맑은 고딕" charset="0"/>
                </a:endParaRPr>
              </a:p>
              <a:p>
                <a:pPr marL="0" indent="0" algn="just" defTabSz="50800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r>
                  <a:rPr lang="en-US" altLang="ko-KR" sz="1200" b="0" strike="noStrike" cap="none" dirty="0">
                    <a:solidFill>
                      <a:schemeClr val="tx1"/>
                    </a:solidFill>
                    <a:latin typeface="맑은 고딕" charset="0"/>
                    <a:ea typeface="맑은 고딕" charset="0"/>
                  </a:rPr>
                  <a:t>총 세개의 그래프를 띄운다. 첫째 기준이되는 호흡, 둘째 현재의 호흡, 셋째 (Autocorrelation)비교값</a:t>
                </a:r>
                <a:endParaRPr lang="ko-KR" altLang="en-US" sz="1200" b="0" strike="noStrike" cap="none" dirty="0">
                  <a:solidFill>
                    <a:schemeClr val="tx1"/>
                  </a:solidFill>
                  <a:latin typeface="맑은 고딕" charset="0"/>
                  <a:ea typeface="맑은 고딕" charset="0"/>
                </a:endParaRPr>
              </a:p>
              <a:p>
                <a:pPr marL="0" indent="0" algn="just" defTabSz="50800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r>
                  <a:rPr lang="en-US" altLang="ko-KR" sz="1200" b="0" strike="noStrike" cap="none" dirty="0">
                    <a:solidFill>
                      <a:schemeClr val="tx1"/>
                    </a:solidFill>
                    <a:latin typeface="맑은 고딕" charset="0"/>
                    <a:ea typeface="맑은 고딕" charset="0"/>
                  </a:rPr>
                  <a:t>이상이 생긴부분에서 그래프모양과 시간을 캡쳐해 저장한다.</a:t>
                </a:r>
                <a:endParaRPr lang="ko-KR" altLang="en-US" sz="1200" b="0" strike="noStrike" cap="none" dirty="0">
                  <a:solidFill>
                    <a:schemeClr val="tx1"/>
                  </a:solidFill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4" name="슬라이드 번호 개체 틀 3"/>
              <p:cNvSpPr txBox="1">
                <a:spLocks noGrp="1"/>
              </p:cNvSpPr>
              <p:nvPr>
                <p:ph type="sldNum" idx="5"/>
              </p:nvPr>
            </p:nvSpPr>
            <p:spPr>
              <a:xfrm>
                <a:off x="3884930" y="8685530"/>
                <a:ext cx="2972435" cy="459105"/>
              </a:xfrm>
              <a:prstGeom prst="rect">
                <a:avLst/>
              </a:prstGeom>
            </p:spPr>
            <p:txBody>
              <a:bodyPr vert="horz" wrap="square" lIns="91440" tIns="45720" rIns="91440" bIns="45720" anchor="b">
                <a:noAutofit/>
              </a:bodyPr>
              <a:lstStyle/>
              <a:p>
                <a:pPr marL="0" indent="0" algn="r" defTabSz="91440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fld id="{B9320F77-B9A0-41C5-862A-B4B631284C64}" type="slidenum">
                  <a:rPr lang="en-US" altLang="ko-KR" sz="1200" b="0" strike="noStrike" cap="none" dirty="0" smtClean="0">
                    <a:solidFill>
                      <a:schemeClr val="tx1"/>
                    </a:solidFill>
                    <a:latin typeface="맑은 고딕" charset="0"/>
                    <a:ea typeface="맑은 고딕" charset="0"/>
                  </a:rPr>
                  <a:t>6</a:t>
                </a:fld>
                <a:endParaRPr lang="en-US" altLang="ko-KR" sz="1200" b="0" strike="noStrike" cap="none" dirty="0">
                  <a:solidFill>
                    <a:schemeClr val="tx1"/>
                  </a:solidFill>
                  <a:latin typeface="맑은 고딕" charset="0"/>
                  <a:ea typeface="맑은 고딕" charset="0"/>
                </a:endParaRPr>
              </a:p>
            </p:txBody>
          </p:sp>
        </p:spTree>
      </p:cSld>
      <p:clrMapOvr>
        <a:masterClrMapping/>
      </p:clrMapOvr>
    </p:notes>
  </mc:Choice>
  <mc:Fallback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xmlns="" xmlns:p14="http://schemas.microsoft.com/office/powerpoint/2010/main">
    <p:transition spd="slow"/>
  </mc:Fallback>
</mc:AlternateContent>
</file>

<file path=ppt/notesSlides/notesSlide7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온라인 이미지 개체 틀 1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685800" y="1143000"/>
                <a:ext cx="5486400" cy="3086100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anchor="t">
                <a:noAutofit/>
              </a:bodyPr>
              <a:lstStyle/>
              <a:p>
                <a:pPr marL="0" indent="0" algn="just" defTabSz="50800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3" name="텍스트 개체 틀 2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400550"/>
                <a:ext cx="5487035" cy="3601085"/>
              </a:xfrm>
              <a:prstGeom prst="rect">
                <a:avLst/>
              </a:prstGeom>
            </p:spPr>
            <p:txBody>
              <a:bodyPr vert="horz" wrap="square" lIns="91440" tIns="45720" rIns="91440" bIns="45720" anchor="t">
                <a:noAutofit/>
              </a:bodyPr>
              <a:lstStyle/>
              <a:p>
                <a:pPr marL="0" indent="0" algn="just" defTabSz="50800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r>
                  <a:rPr lang="en-US" altLang="ko-KR" sz="1200" b="0" strike="noStrike" cap="none" dirty="0">
                    <a:solidFill>
                      <a:schemeClr val="tx1"/>
                    </a:solidFill>
                    <a:latin typeface="맑은 고딕" charset="0"/>
                    <a:ea typeface="맑은 고딕" charset="0"/>
                  </a:rPr>
                  <a:t>소리를 마이크로 받아서 정상적인 호흡의 소리와 비교합니다.</a:t>
                </a:r>
                <a:endParaRPr lang="ko-KR" altLang="en-US" sz="1200" b="0" strike="noStrike" cap="none" dirty="0">
                  <a:solidFill>
                    <a:schemeClr val="tx1"/>
                  </a:solidFill>
                  <a:latin typeface="맑은 고딕" charset="0"/>
                  <a:ea typeface="맑은 고딕" charset="0"/>
                </a:endParaRPr>
              </a:p>
              <a:p>
                <a:pPr marL="0" indent="0" algn="just" defTabSz="50800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r>
                  <a:rPr lang="en-US" altLang="ko-KR" sz="1200" b="0" strike="noStrike" cap="none" dirty="0">
                    <a:solidFill>
                      <a:schemeClr val="tx1"/>
                    </a:solidFill>
                    <a:latin typeface="맑은 고딕" charset="0"/>
                    <a:ea typeface="맑은 고딕" charset="0"/>
                  </a:rPr>
                  <a:t>이상 있을 경우 알림을 줍니다.</a:t>
                </a:r>
                <a:endParaRPr lang="ko-KR" altLang="en-US" sz="1200" b="0" strike="noStrike" cap="none" dirty="0">
                  <a:solidFill>
                    <a:schemeClr val="tx1"/>
                  </a:solidFill>
                  <a:latin typeface="맑은 고딕" charset="0"/>
                  <a:ea typeface="맑은 고딕" charset="0"/>
                </a:endParaRPr>
              </a:p>
              <a:p>
                <a:pPr marL="0" indent="0" algn="just" defTabSz="50800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200" b="0" strike="noStrike" cap="none" dirty="0">
                  <a:solidFill>
                    <a:schemeClr val="tx1"/>
                  </a:solidFill>
                  <a:latin typeface="맑은 고딕" charset="0"/>
                  <a:ea typeface="맑은 고딕" charset="0"/>
                </a:endParaRPr>
              </a:p>
              <a:p>
                <a:pPr marL="0" indent="0" algn="just" defTabSz="50800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r>
                  <a:rPr lang="en-US" altLang="ko-KR" sz="1200" b="0" strike="noStrike" cap="none" dirty="0">
                    <a:solidFill>
                      <a:schemeClr val="tx1"/>
                    </a:solidFill>
                    <a:latin typeface="맑은 고딕" charset="0"/>
                    <a:ea typeface="맑은 고딕" charset="0"/>
                  </a:rPr>
                  <a:t>총 세개의 그래프를 띄운다. 첫째 기준이되는 호흡, 둘째 현재의 호흡, 셋째 (Autocorrelation)비교값</a:t>
                </a:r>
                <a:endParaRPr lang="ko-KR" altLang="en-US" sz="1200" b="0" strike="noStrike" cap="none" dirty="0">
                  <a:solidFill>
                    <a:schemeClr val="tx1"/>
                  </a:solidFill>
                  <a:latin typeface="맑은 고딕" charset="0"/>
                  <a:ea typeface="맑은 고딕" charset="0"/>
                </a:endParaRPr>
              </a:p>
              <a:p>
                <a:pPr marL="0" indent="0" algn="just" defTabSz="50800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r>
                  <a:rPr lang="en-US" altLang="ko-KR" sz="1200" b="0" strike="noStrike" cap="none" dirty="0">
                    <a:solidFill>
                      <a:schemeClr val="tx1"/>
                    </a:solidFill>
                    <a:latin typeface="맑은 고딕" charset="0"/>
                    <a:ea typeface="맑은 고딕" charset="0"/>
                  </a:rPr>
                  <a:t>이상이 생긴부분에서 그래프모양과 시간을 캡쳐해 저장한다.</a:t>
                </a:r>
                <a:endParaRPr lang="ko-KR" altLang="en-US" sz="1200" b="0" strike="noStrike" cap="none" dirty="0">
                  <a:solidFill>
                    <a:schemeClr val="tx1"/>
                  </a:solidFill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4" name="슬라이드 번호 개체 틀 3"/>
              <p:cNvSpPr txBox="1">
                <a:spLocks noGrp="1"/>
              </p:cNvSpPr>
              <p:nvPr>
                <p:ph type="sldNum" idx="5"/>
              </p:nvPr>
            </p:nvSpPr>
            <p:spPr>
              <a:xfrm>
                <a:off x="3884930" y="8685530"/>
                <a:ext cx="2972435" cy="459105"/>
              </a:xfrm>
              <a:prstGeom prst="rect">
                <a:avLst/>
              </a:prstGeom>
            </p:spPr>
            <p:txBody>
              <a:bodyPr vert="horz" wrap="square" lIns="91440" tIns="45720" rIns="91440" bIns="45720" anchor="b">
                <a:noAutofit/>
              </a:bodyPr>
              <a:lstStyle/>
              <a:p>
                <a:pPr marL="0" indent="0" algn="r" defTabSz="91440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fld id="{B9320F77-B9A0-41C5-862A-B4B631284C64}" type="slidenum">
                  <a:rPr lang="en-US" altLang="ko-KR" sz="1200" b="0" strike="noStrike" cap="none" dirty="0" smtClean="0">
                    <a:solidFill>
                      <a:schemeClr val="tx1"/>
                    </a:solidFill>
                    <a:latin typeface="맑은 고딕" charset="0"/>
                    <a:ea typeface="맑은 고딕" charset="0"/>
                  </a:rPr>
                  <a:t>7</a:t>
                </a:fld>
                <a:endParaRPr lang="en-US" altLang="ko-KR" sz="1200" b="0" strike="noStrike" cap="none" dirty="0">
                  <a:solidFill>
                    <a:schemeClr val="tx1"/>
                  </a:solidFill>
                  <a:latin typeface="맑은 고딕" charset="0"/>
                  <a:ea typeface="맑은 고딕" charset="0"/>
                </a:endParaRPr>
              </a:p>
            </p:txBody>
          </p:sp>
        </p:spTree>
        <p:extLst>
          <p:ext uri="{BB962C8B-B14F-4D97-AF65-F5344CB8AC3E}">
            <p14:creationId val="3344929926"/>
          </p:ext>
        </p:extLst>
      </p:cSld>
      <p:clrMapOvr>
        <a:masterClrMapping/>
      </p:clrMapOvr>
    </p:notes>
  </mc:Choice>
  <mc:Fallback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xmlns="" xmlns:p14="http://schemas.microsoft.com/office/powerpoint/2010/main">
    <p:transition spd="slow"/>
  </mc:Fallback>
</mc:AlternateContent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온라인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 algn="just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3" name="텍스트 개체 틀 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670" cy="360172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just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b="0" strike="noStrike" cap="none" dirty="0">
                <a:solidFill>
                  <a:srgbClr val="000000"/>
                </a:solidFill>
                <a:latin typeface="08서울남산체 B" charset="0"/>
                <a:ea typeface="08서울남산체 B" charset="0"/>
              </a:rPr>
              <a:t>컴퓨터를 이용하여 아날로그 신호의 푸리에 변환을 구하는 것</a:t>
            </a:r>
            <a:r>
              <a:rPr lang="en-US" altLang="ko-KR" sz="2000" b="0" strike="noStrike" cap="none" dirty="0">
                <a:solidFill>
                  <a:srgbClr val="000000"/>
                </a:solidFill>
                <a:latin typeface="08서울남산체 B" charset="0"/>
                <a:ea typeface="08서울남산체 B" charset="0"/>
              </a:rPr>
              <a:t>.</a:t>
            </a:r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5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anchor="b">
            <a:noAutofit/>
          </a:bodyPr>
          <a:lstStyle/>
          <a:p>
            <a:pPr marL="0" indent="0" algn="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8</a:t>
            </a:fld>
            <a:endParaRPr lang="en-US" altLang="ko-KR" sz="1200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14324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온라인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 algn="just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3" name="텍스트 개체 틀 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670" cy="360172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just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b="0" strike="noStrike" cap="none" dirty="0">
                <a:solidFill>
                  <a:srgbClr val="000000"/>
                </a:solidFill>
                <a:latin typeface="08서울남산체 B" charset="0"/>
                <a:ea typeface="08서울남산체 B" charset="0"/>
              </a:rPr>
              <a:t>컴퓨터를 이용하여 아날로그 신호의 푸리에 변환을 구하는 것</a:t>
            </a:r>
            <a:r>
              <a:rPr lang="en-US" altLang="ko-KR" sz="2000" b="0" strike="noStrike" cap="none" dirty="0">
                <a:solidFill>
                  <a:srgbClr val="000000"/>
                </a:solidFill>
                <a:latin typeface="08서울남산체 B" charset="0"/>
                <a:ea typeface="08서울남산체 B" charset="0"/>
              </a:rPr>
              <a:t>.</a:t>
            </a:r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5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anchor="b">
            <a:noAutofit/>
          </a:bodyPr>
          <a:lstStyle/>
          <a:p>
            <a:pPr marL="0" indent="0" algn="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9</a:t>
            </a:fld>
            <a:endParaRPr lang="en-US" altLang="ko-KR" sz="1200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52967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638C7-5D15-4948-A2C1-D369C34E3B8D}" type="datetime1">
              <a:rPr lang="ko-KR" altLang="en-US" smtClean="0"/>
              <a:t>2019-11-11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00DBCB-0EC8-4FD5-A030-6CCDDCA2C9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98035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B9CDA-10FB-4074-8B31-C4CA4008460F}" type="datetime1">
              <a:rPr lang="ko-KR" altLang="en-US" smtClean="0"/>
              <a:t>2019-11-11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00DBCB-0EC8-4FD5-A030-6CCDDCA2C9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04984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2F625-905E-414E-B3B3-E86D0CB7461E}" type="datetime1">
              <a:rPr lang="ko-KR" altLang="en-US" smtClean="0"/>
              <a:t>2019-11-11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00DBCB-0EC8-4FD5-A030-6CCDDCA2C9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07277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6BEDD-F955-4B21-B0C9-FC41C3DC470F}" type="datetime1">
              <a:rPr lang="ko-KR" altLang="en-US" smtClean="0"/>
              <a:t>2019-11-11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00DBCB-0EC8-4FD5-A030-6CCDDCA2C9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94388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8C1888-BEA5-4BB0-B276-7B6C6A8106C9}" type="datetime1">
              <a:rPr lang="ko-KR" altLang="en-US" smtClean="0"/>
              <a:t>2019-11-11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00DBCB-0EC8-4FD5-A030-6CCDDCA2C9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66184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1FAC7-D2C8-46FD-B10F-1201AAB7D50A}" type="datetime1">
              <a:rPr lang="ko-KR" altLang="en-US" smtClean="0"/>
              <a:t>2019-11-11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00DBCB-0EC8-4FD5-A030-6CCDDCA2C9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83890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3DC37-7A5A-4E6B-8280-56EDA8530F1A}" type="datetime1">
              <a:rPr lang="ko-KR" altLang="en-US" smtClean="0"/>
              <a:t>2019-11-11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00DBCB-0EC8-4FD5-A030-6CCDDCA2C9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99291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37F6E-2683-4B92-A009-3EEC93AD7517}" type="datetime1">
              <a:rPr lang="ko-KR" altLang="en-US" smtClean="0"/>
              <a:t>2019-11-11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00DBCB-0EC8-4FD5-A030-6CCDDCA2C9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40055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05950-EF03-4914-A1E2-4D7B283A66C1}" type="datetime1">
              <a:rPr lang="ko-KR" altLang="en-US" smtClean="0"/>
              <a:t>2019-11-11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00DBCB-0EC8-4FD5-A030-6CCDDCA2C9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65457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8FD30B-4B3B-40CB-BBC7-1EA72698834F}" type="datetime1">
              <a:rPr lang="ko-KR" altLang="en-US" smtClean="0"/>
              <a:t>2019-11-11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00DBCB-0EC8-4FD5-A030-6CCDDCA2C9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73169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ACC22-2B6C-44CF-AEA0-D28D27504F78}" type="datetime1">
              <a:rPr lang="ko-KR" altLang="en-US" smtClean="0"/>
              <a:t>2019-11-11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00DBCB-0EC8-4FD5-A030-6CCDDCA2C9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06999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C60F13-98AE-4006-B534-32DEBC141659}" type="datetime1">
              <a:rPr lang="ko-KR" altLang="en-US" smtClean="0"/>
              <a:t>2019-11-11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00DBCB-0EC8-4FD5-A030-6CCDDCA2C9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13603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1.png"/><Relationship Id="rId4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emf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emf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emf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자유형 11"/>
          <p:cNvSpPr/>
          <p:nvPr/>
        </p:nvSpPr>
        <p:spPr>
          <a:xfrm rot="19800000">
            <a:off x="1777365" y="-686435"/>
            <a:ext cx="8084820" cy="5768975"/>
          </a:xfrm>
          <a:custGeom>
            <a:avLst/>
            <a:gdLst>
              <a:gd name="connsiteX0" fmla="*/ 10856675 w 10856675"/>
              <a:gd name="connsiteY0" fmla="*/ 6096001 h 7746832"/>
              <a:gd name="connsiteX1" fmla="*/ 9903567 w 10856675"/>
              <a:gd name="connsiteY1" fmla="*/ 7746832 h 7746832"/>
              <a:gd name="connsiteX2" fmla="*/ 1092096 w 10856675"/>
              <a:gd name="connsiteY2" fmla="*/ 7746832 h 7746832"/>
              <a:gd name="connsiteX3" fmla="*/ 0 w 10856675"/>
              <a:gd name="connsiteY3" fmla="*/ 6654737 h 7746832"/>
              <a:gd name="connsiteX4" fmla="*/ 0 w 10856675"/>
              <a:gd name="connsiteY4" fmla="*/ 516310 h 7746832"/>
              <a:gd name="connsiteX5" fmla="*/ 298092 w 10856675"/>
              <a:gd name="connsiteY5" fmla="*/ 0 h 7746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856675" h="7746832">
                <a:moveTo>
                  <a:pt x="10856675" y="6096001"/>
                </a:moveTo>
                <a:lnTo>
                  <a:pt x="9903567" y="7746832"/>
                </a:lnTo>
                <a:lnTo>
                  <a:pt x="1092096" y="7746832"/>
                </a:lnTo>
                <a:cubicBezTo>
                  <a:pt x="488949" y="7746832"/>
                  <a:pt x="0" y="7257884"/>
                  <a:pt x="0" y="6654737"/>
                </a:cubicBezTo>
                <a:lnTo>
                  <a:pt x="0" y="516310"/>
                </a:lnTo>
                <a:lnTo>
                  <a:pt x="298092" y="0"/>
                </a:lnTo>
                <a:close/>
              </a:path>
            </a:pathLst>
          </a:custGeom>
          <a:solidFill>
            <a:schemeClr val="bg1"/>
          </a:solidFill>
          <a:ln>
            <a:noFill/>
            <a:prstDash val="sysDot"/>
          </a:ln>
          <a:effectLst>
            <a:outerShdw blurRad="2794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2000" dirty="0">
              <a:solidFill>
                <a:prstClr val="white"/>
              </a:solidFill>
            </a:endParaRPr>
          </a:p>
        </p:txBody>
      </p:sp>
      <p:sp>
        <p:nvSpPr>
          <p:cNvPr id="19" name="자유형 18"/>
          <p:cNvSpPr/>
          <p:nvPr/>
        </p:nvSpPr>
        <p:spPr>
          <a:xfrm rot="19800000">
            <a:off x="951230" y="-3084195"/>
            <a:ext cx="10856595" cy="7747000"/>
          </a:xfrm>
          <a:custGeom>
            <a:avLst/>
            <a:gdLst>
              <a:gd name="connsiteX0" fmla="*/ 10856675 w 10856675"/>
              <a:gd name="connsiteY0" fmla="*/ 6096001 h 7746832"/>
              <a:gd name="connsiteX1" fmla="*/ 9903567 w 10856675"/>
              <a:gd name="connsiteY1" fmla="*/ 7746832 h 7746832"/>
              <a:gd name="connsiteX2" fmla="*/ 1092096 w 10856675"/>
              <a:gd name="connsiteY2" fmla="*/ 7746832 h 7746832"/>
              <a:gd name="connsiteX3" fmla="*/ 0 w 10856675"/>
              <a:gd name="connsiteY3" fmla="*/ 6654737 h 7746832"/>
              <a:gd name="connsiteX4" fmla="*/ 0 w 10856675"/>
              <a:gd name="connsiteY4" fmla="*/ 516310 h 7746832"/>
              <a:gd name="connsiteX5" fmla="*/ 298092 w 10856675"/>
              <a:gd name="connsiteY5" fmla="*/ 0 h 7746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856675" h="7746832">
                <a:moveTo>
                  <a:pt x="10856675" y="6096001"/>
                </a:moveTo>
                <a:lnTo>
                  <a:pt x="9903567" y="7746832"/>
                </a:lnTo>
                <a:lnTo>
                  <a:pt x="1092096" y="7746832"/>
                </a:lnTo>
                <a:cubicBezTo>
                  <a:pt x="488949" y="7746832"/>
                  <a:pt x="0" y="7257884"/>
                  <a:pt x="0" y="6654737"/>
                </a:cubicBezTo>
                <a:lnTo>
                  <a:pt x="0" y="516310"/>
                </a:lnTo>
                <a:lnTo>
                  <a:pt x="298092" y="0"/>
                </a:lnTo>
                <a:close/>
              </a:path>
            </a:pathLst>
          </a:custGeom>
          <a:solidFill>
            <a:schemeClr val="bg1"/>
          </a:solidFill>
          <a:ln>
            <a:noFill/>
            <a:prstDash val="sysDot"/>
          </a:ln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2000" dirty="0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>
            <a:spLocks/>
          </p:cNvSpPr>
          <p:nvPr/>
        </p:nvSpPr>
        <p:spPr>
          <a:xfrm>
            <a:off x="2653567" y="2801814"/>
            <a:ext cx="4849203" cy="750277"/>
          </a:xfrm>
          <a:prstGeom prst="rect">
            <a:avLst/>
          </a:prstGeom>
          <a:noFill/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0" rIns="0" bIns="0" numCol="1" anchor="ctr">
            <a:noAutofit/>
          </a:bodyPr>
          <a:lstStyle/>
          <a:p>
            <a:pPr marL="0" indent="0" algn="l" defTabSz="914400" eaLnBrk="0" fontAlgn="auto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800" b="0" strike="noStrike" cap="none" dirty="0" err="1">
                <a:solidFill>
                  <a:srgbClr val="5C7392"/>
                </a:solidFill>
                <a:latin typeface="+mj-ea"/>
                <a:ea typeface="+mj-ea"/>
              </a:rPr>
              <a:t>수면무호흡</a:t>
            </a:r>
            <a:r>
              <a:rPr lang="en-US" altLang="ko-KR" sz="4800" b="0" strike="noStrike" cap="none" dirty="0">
                <a:solidFill>
                  <a:srgbClr val="5C7392"/>
                </a:solidFill>
                <a:latin typeface="+mj-ea"/>
                <a:ea typeface="+mj-ea"/>
              </a:rPr>
              <a:t> </a:t>
            </a:r>
            <a:r>
              <a:rPr lang="ko-KR" altLang="en-US" sz="4800" b="0" strike="noStrike" cap="none" dirty="0">
                <a:solidFill>
                  <a:srgbClr val="5C7392"/>
                </a:solidFill>
                <a:latin typeface="+mj-ea"/>
                <a:ea typeface="+mj-ea"/>
              </a:rPr>
              <a:t>알림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45429B4-D6AE-443E-A8D3-2AB2DBFBC5DA}"/>
              </a:ext>
            </a:extLst>
          </p:cNvPr>
          <p:cNvSpPr txBox="1"/>
          <p:nvPr/>
        </p:nvSpPr>
        <p:spPr>
          <a:xfrm>
            <a:off x="7858454" y="5380672"/>
            <a:ext cx="403163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eaLnBrk="0">
              <a:lnSpc>
                <a:spcPct val="200000"/>
              </a:lnSpc>
            </a:pPr>
            <a:r>
              <a:rPr lang="ko-KR" altLang="en-US" dirty="0">
                <a:solidFill>
                  <a:srgbClr val="EDF1F9"/>
                </a:solidFill>
                <a:latin typeface="+mj-ea"/>
                <a:ea typeface="+mj-ea"/>
              </a:rPr>
              <a:t>정보통신공학부 </a:t>
            </a:r>
            <a:r>
              <a:rPr lang="en-US" altLang="ko-KR" dirty="0">
                <a:solidFill>
                  <a:srgbClr val="EDF1F9"/>
                </a:solidFill>
                <a:latin typeface="+mj-ea"/>
                <a:ea typeface="+mj-ea"/>
              </a:rPr>
              <a:t>2013039019 </a:t>
            </a:r>
            <a:r>
              <a:rPr lang="ko-KR" altLang="en-US" dirty="0">
                <a:solidFill>
                  <a:srgbClr val="EDF1F9"/>
                </a:solidFill>
                <a:latin typeface="+mj-ea"/>
                <a:ea typeface="+mj-ea"/>
              </a:rPr>
              <a:t>김찬희</a:t>
            </a:r>
            <a:endParaRPr lang="en-US" altLang="ko-KR" dirty="0">
              <a:solidFill>
                <a:srgbClr val="EDF1F9"/>
              </a:solidFill>
              <a:latin typeface="+mj-ea"/>
              <a:ea typeface="+mj-ea"/>
            </a:endParaRPr>
          </a:p>
          <a:p>
            <a:pPr algn="r" eaLnBrk="0">
              <a:lnSpc>
                <a:spcPct val="200000"/>
              </a:lnSpc>
            </a:pPr>
            <a:r>
              <a:rPr lang="ko-KR" altLang="en-US" dirty="0">
                <a:solidFill>
                  <a:srgbClr val="EDF1F9"/>
                </a:solidFill>
                <a:latin typeface="+mj-ea"/>
                <a:ea typeface="+mj-ea"/>
              </a:rPr>
              <a:t>정보통신공학부</a:t>
            </a:r>
            <a:r>
              <a:rPr lang="en-US" altLang="ko-KR" dirty="0">
                <a:solidFill>
                  <a:srgbClr val="EDF1F9"/>
                </a:solidFill>
                <a:latin typeface="+mj-ea"/>
                <a:ea typeface="+mj-ea"/>
              </a:rPr>
              <a:t> 2015039046 </a:t>
            </a:r>
            <a:r>
              <a:rPr lang="ko-KR" altLang="en-US" dirty="0" err="1">
                <a:solidFill>
                  <a:srgbClr val="EDF1F9"/>
                </a:solidFill>
                <a:latin typeface="+mj-ea"/>
                <a:ea typeface="+mj-ea"/>
              </a:rPr>
              <a:t>정아영</a:t>
            </a:r>
            <a:endParaRPr lang="ko-KR" altLang="en-US" dirty="0">
              <a:solidFill>
                <a:srgbClr val="EDF1F9"/>
              </a:solidFill>
              <a:latin typeface="+mj-ea"/>
              <a:ea typeface="+mj-ea"/>
            </a:endParaRPr>
          </a:p>
          <a:p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5671320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1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0" y="0"/>
            <a:ext cx="10233025" cy="1003935"/>
            <a:chOff x="0" y="0"/>
            <a:chExt cx="10233025" cy="1003935"/>
          </a:xfrm>
        </p:grpSpPr>
        <p:sp>
          <p:nvSpPr>
            <p:cNvPr id="19" name="오각형 18"/>
            <p:cNvSpPr>
              <a:spLocks/>
            </p:cNvSpPr>
            <p:nvPr/>
          </p:nvSpPr>
          <p:spPr>
            <a:xfrm>
              <a:off x="0" y="0"/>
              <a:ext cx="10233660" cy="1004570"/>
            </a:xfrm>
            <a:prstGeom prst="homePlate">
              <a:avLst/>
            </a:prstGeom>
            <a:solidFill>
              <a:srgbClr val="647C9C"/>
            </a:solidFill>
            <a:ln w="12700" cap="rnd" cmpd="sng">
              <a:solidFill>
                <a:srgbClr val="6E84A2">
                  <a:alpha val="100000"/>
                </a:srgbClr>
              </a:solidFill>
              <a:prstDash val="solid"/>
            </a:ln>
            <a:effectLst>
              <a:glow rad="139700">
                <a:srgbClr val="A6A6A6">
                  <a:alpha val="40035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2100" b="1" strike="noStrike" cap="none" dirty="0">
                  <a:solidFill>
                    <a:schemeClr val="bg1"/>
                  </a:solidFill>
                  <a:latin typeface="맑은 고딕" charset="0"/>
                  <a:ea typeface="맑은 고딕" charset="0"/>
                </a:rPr>
                <a:t>					          DFT</a:t>
              </a:r>
              <a:endParaRPr lang="ko-KR" altLang="en-US" sz="2100" b="1" strike="noStrike" cap="none" dirty="0">
                <a:solidFill>
                  <a:schemeClr val="bg1"/>
                </a:solidFill>
                <a:latin typeface="맑은 고딕" charset="0"/>
                <a:ea typeface="맑은 고딕" charset="0"/>
              </a:endParaRPr>
            </a:p>
          </p:txBody>
        </p:sp>
        <p:grpSp>
          <p:nvGrpSpPr>
            <p:cNvPr id="16" name="그룹 15"/>
            <p:cNvGrpSpPr/>
            <p:nvPr/>
          </p:nvGrpSpPr>
          <p:grpSpPr>
            <a:xfrm>
              <a:off x="0" y="0"/>
              <a:ext cx="5821045" cy="1003935"/>
              <a:chOff x="0" y="0"/>
              <a:chExt cx="5821045" cy="1003935"/>
            </a:xfrm>
            <a:effectLst>
              <a:glow rad="63500">
                <a:srgbClr val="A6A6A6">
                  <a:alpha val="40035"/>
                </a:srgbClr>
              </a:glow>
            </a:effectLst>
          </p:grpSpPr>
          <p:sp>
            <p:nvSpPr>
              <p:cNvPr id="17" name="오각형 16"/>
              <p:cNvSpPr>
                <a:spLocks/>
              </p:cNvSpPr>
              <p:nvPr/>
            </p:nvSpPr>
            <p:spPr>
              <a:xfrm>
                <a:off x="0" y="0"/>
                <a:ext cx="5821680" cy="1004570"/>
              </a:xfrm>
              <a:prstGeom prst="homePlat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 w="12700" cap="rnd" cmpd="sng">
                <a:solidFill>
                  <a:schemeClr val="tx2">
                    <a:lumMod val="60000"/>
                    <a:lumOff val="40000"/>
                    <a:alpha val="100000"/>
                  </a:schemeClr>
                </a:solidFill>
                <a:prstDash val="solid"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algn="ctr" eaLnBrk="0"/>
                <a:r>
                  <a:rPr lang="ko-KR" altLang="en-US" sz="2800" b="1" dirty="0">
                    <a:latin typeface="맑은 고딕" charset="0"/>
                    <a:ea typeface="맑은 고딕" charset="0"/>
                  </a:rPr>
                  <a:t>적</a:t>
                </a:r>
                <a:r>
                  <a:rPr lang="en-US" altLang="ko-KR" sz="2800" b="1" dirty="0">
                    <a:latin typeface="맑은 고딕" charset="0"/>
                    <a:ea typeface="맑은 고딕" charset="0"/>
                  </a:rPr>
                  <a:t>  </a:t>
                </a:r>
                <a:r>
                  <a:rPr lang="ko-KR" altLang="en-US" sz="2800" b="1" dirty="0">
                    <a:latin typeface="맑은 고딕" charset="0"/>
                    <a:ea typeface="맑은 고딕" charset="0"/>
                  </a:rPr>
                  <a:t>용</a:t>
                </a:r>
                <a:r>
                  <a:rPr lang="en-US" altLang="ko-KR" sz="2800" b="1" dirty="0">
                    <a:latin typeface="맑은 고딕" charset="0"/>
                    <a:ea typeface="맑은 고딕" charset="0"/>
                  </a:rPr>
                  <a:t>  </a:t>
                </a:r>
                <a:r>
                  <a:rPr lang="ko-KR" altLang="en-US" sz="2800" b="1" dirty="0">
                    <a:latin typeface="맑은 고딕" charset="0"/>
                    <a:ea typeface="맑은 고딕" charset="0"/>
                  </a:rPr>
                  <a:t>기</a:t>
                </a:r>
                <a:r>
                  <a:rPr lang="en-US" altLang="ko-KR" sz="2800" b="1" dirty="0">
                    <a:latin typeface="맑은 고딕" charset="0"/>
                    <a:ea typeface="맑은 고딕" charset="0"/>
                  </a:rPr>
                  <a:t>  </a:t>
                </a:r>
                <a:r>
                  <a:rPr lang="ko-KR" altLang="en-US" sz="2800" b="1" dirty="0">
                    <a:latin typeface="맑은 고딕" charset="0"/>
                    <a:ea typeface="맑은 고딕" charset="0"/>
                  </a:rPr>
                  <a:t>술</a:t>
                </a:r>
              </a:p>
            </p:txBody>
          </p:sp>
          <p:sp>
            <p:nvSpPr>
              <p:cNvPr id="18" name="직사각형 17"/>
              <p:cNvSpPr>
                <a:spLocks/>
              </p:cNvSpPr>
              <p:nvPr/>
            </p:nvSpPr>
            <p:spPr>
              <a:xfrm>
                <a:off x="0" y="0"/>
                <a:ext cx="1179195" cy="100457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2700" cap="rnd" cmpd="sng">
                <a:solidFill>
                  <a:schemeClr val="accent1">
                    <a:lumMod val="20000"/>
                    <a:lumOff val="80000"/>
                    <a:alpha val="100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ctr" defTabSz="914400" eaLnBrk="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r>
                  <a:rPr lang="en-US" altLang="ko-KR" sz="3500" dirty="0">
                    <a:solidFill>
                      <a:schemeClr val="tx2"/>
                    </a:solidFill>
                    <a:latin typeface="맑은 고딕" charset="0"/>
                    <a:ea typeface="맑은 고딕" charset="0"/>
                  </a:rPr>
                  <a:t>3</a:t>
                </a:r>
                <a:endParaRPr lang="ko-KR" altLang="en-US" sz="3500" b="0" strike="noStrike" cap="none" dirty="0">
                  <a:solidFill>
                    <a:schemeClr val="tx2"/>
                  </a:solidFill>
                  <a:latin typeface="맑은 고딕" charset="0"/>
                  <a:ea typeface="맑은 고딕" charset="0"/>
                </a:endParaRPr>
              </a:p>
            </p:txBody>
          </p:sp>
        </p:grpSp>
      </p:grpSp>
      <p:sp>
        <p:nvSpPr>
          <p:cNvPr id="2057" name="텍스트 상자 2056"/>
          <p:cNvSpPr txBox="1">
            <a:spLocks/>
          </p:cNvSpPr>
          <p:nvPr/>
        </p:nvSpPr>
        <p:spPr>
          <a:xfrm>
            <a:off x="11499850" y="6449060"/>
            <a:ext cx="645795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strike="noStrike" cap="none" dirty="0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rPr>
              <a:t>7</a:t>
            </a:r>
            <a:endParaRPr lang="ko-KR" altLang="en-US" sz="1800" b="0" strike="noStrike" cap="none" dirty="0">
              <a:solidFill>
                <a:schemeClr val="accent1">
                  <a:lumMod val="50000"/>
                  <a:lumOff val="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056" name="모서리가 둥근 직사각형 2055"/>
          <p:cNvSpPr>
            <a:spLocks/>
          </p:cNvSpPr>
          <p:nvPr/>
        </p:nvSpPr>
        <p:spPr>
          <a:xfrm>
            <a:off x="872653" y="1602767"/>
            <a:ext cx="10314878" cy="482727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2700" cap="flat" cmpd="sng">
            <a:solidFill>
              <a:schemeClr val="tx2">
                <a:alpha val="100000"/>
              </a:schemeClr>
            </a:solidFill>
            <a:prstDash val="sysDot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400" b="0" strike="noStrike" cap="none" dirty="0">
              <a:solidFill>
                <a:schemeClr val="tx1">
                  <a:lumMod val="85000"/>
                  <a:lumOff val="15000"/>
                </a:schemeClr>
              </a:solidFill>
              <a:latin typeface="HY중고딕" charset="0"/>
              <a:ea typeface="HY중고딕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128A953-8854-4F9A-8B7E-65B69E27B32F}"/>
              </a:ext>
            </a:extLst>
          </p:cNvPr>
          <p:cNvSpPr/>
          <p:nvPr/>
        </p:nvSpPr>
        <p:spPr>
          <a:xfrm>
            <a:off x="1560786" y="2270234"/>
            <a:ext cx="1418897" cy="646387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>
                <a:solidFill>
                  <a:schemeClr val="tx1"/>
                </a:solidFill>
              </a:rPr>
              <a:t>연속 신호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1A4D7E98-F462-4DD0-A94C-B2314C717DFA}"/>
              </a:ext>
            </a:extLst>
          </p:cNvPr>
          <p:cNvCxnSpPr>
            <a:stCxn id="7" idx="3"/>
          </p:cNvCxnSpPr>
          <p:nvPr/>
        </p:nvCxnSpPr>
        <p:spPr>
          <a:xfrm flipV="1">
            <a:off x="2979683" y="2593427"/>
            <a:ext cx="1308538" cy="1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D9FCF1F3-6BB5-43F4-87A8-830241C96779}"/>
              </a:ext>
            </a:extLst>
          </p:cNvPr>
          <p:cNvSpPr/>
          <p:nvPr/>
        </p:nvSpPr>
        <p:spPr>
          <a:xfrm>
            <a:off x="4288221" y="2270234"/>
            <a:ext cx="2081048" cy="646387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>
                <a:solidFill>
                  <a:schemeClr val="tx1"/>
                </a:solidFill>
              </a:rPr>
              <a:t>유한 이산 신호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EE2B9C9-FE8B-408A-B79C-C9EE4FEDE40B}"/>
              </a:ext>
            </a:extLst>
          </p:cNvPr>
          <p:cNvSpPr txBox="1"/>
          <p:nvPr/>
        </p:nvSpPr>
        <p:spPr>
          <a:xfrm>
            <a:off x="3204848" y="2177589"/>
            <a:ext cx="1193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샘플링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353EA0C-8703-4ACD-80F6-E23A42D1CF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7286" y="3429000"/>
            <a:ext cx="2735482" cy="1449753"/>
          </a:xfrm>
          <a:prstGeom prst="rect">
            <a:avLst/>
          </a:prstGeom>
        </p:spPr>
      </p:pic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65220EBE-EFD8-46A7-96EB-F112B7BAA9C1}"/>
              </a:ext>
            </a:extLst>
          </p:cNvPr>
          <p:cNvCxnSpPr/>
          <p:nvPr/>
        </p:nvCxnSpPr>
        <p:spPr>
          <a:xfrm flipV="1">
            <a:off x="6368499" y="2593427"/>
            <a:ext cx="1308538" cy="1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DC797382-A0E5-4724-8DD8-F918DE0615CB}"/>
              </a:ext>
            </a:extLst>
          </p:cNvPr>
          <p:cNvSpPr txBox="1"/>
          <p:nvPr/>
        </p:nvSpPr>
        <p:spPr>
          <a:xfrm>
            <a:off x="6625196" y="2177589"/>
            <a:ext cx="1193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DTFT</a:t>
            </a:r>
            <a:endParaRPr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A38D6AC-8CE8-4040-8DFB-0A0FD0E9115A}"/>
              </a:ext>
            </a:extLst>
          </p:cNvPr>
          <p:cNvSpPr/>
          <p:nvPr/>
        </p:nvSpPr>
        <p:spPr>
          <a:xfrm>
            <a:off x="7676266" y="2270234"/>
            <a:ext cx="2557393" cy="646387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>
                <a:solidFill>
                  <a:schemeClr val="tx1"/>
                </a:solidFill>
              </a:rPr>
              <a:t>연속 주기 스펙트럼</a:t>
            </a:r>
          </a:p>
        </p:txBody>
      </p:sp>
    </p:spTree>
    <p:extLst>
      <p:ext uri="{BB962C8B-B14F-4D97-AF65-F5344CB8AC3E}">
        <p14:creationId xmlns:p14="http://schemas.microsoft.com/office/powerpoint/2010/main" val="17041905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1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0" y="0"/>
            <a:ext cx="10233025" cy="1003935"/>
            <a:chOff x="0" y="0"/>
            <a:chExt cx="10233025" cy="1003935"/>
          </a:xfrm>
        </p:grpSpPr>
        <p:sp>
          <p:nvSpPr>
            <p:cNvPr id="19" name="오각형 18"/>
            <p:cNvSpPr>
              <a:spLocks/>
            </p:cNvSpPr>
            <p:nvPr/>
          </p:nvSpPr>
          <p:spPr>
            <a:xfrm>
              <a:off x="0" y="0"/>
              <a:ext cx="10233660" cy="1004570"/>
            </a:xfrm>
            <a:prstGeom prst="homePlate">
              <a:avLst/>
            </a:prstGeom>
            <a:solidFill>
              <a:srgbClr val="647C9C"/>
            </a:solidFill>
            <a:ln w="12700" cap="rnd" cmpd="sng">
              <a:solidFill>
                <a:srgbClr val="6E84A2">
                  <a:alpha val="100000"/>
                </a:srgbClr>
              </a:solidFill>
              <a:prstDash val="solid"/>
            </a:ln>
            <a:effectLst>
              <a:glow rad="139700">
                <a:srgbClr val="A6A6A6">
                  <a:alpha val="40035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2100" b="1" strike="noStrike" cap="none" dirty="0">
                  <a:solidFill>
                    <a:schemeClr val="bg1"/>
                  </a:solidFill>
                  <a:latin typeface="맑은 고딕" charset="0"/>
                  <a:ea typeface="맑은 고딕" charset="0"/>
                </a:rPr>
                <a:t>					          DFT</a:t>
              </a:r>
              <a:endParaRPr lang="ko-KR" altLang="en-US" sz="2100" b="1" strike="noStrike" cap="none" dirty="0">
                <a:solidFill>
                  <a:schemeClr val="bg1"/>
                </a:solidFill>
                <a:latin typeface="맑은 고딕" charset="0"/>
                <a:ea typeface="맑은 고딕" charset="0"/>
              </a:endParaRPr>
            </a:p>
          </p:txBody>
        </p:sp>
        <p:grpSp>
          <p:nvGrpSpPr>
            <p:cNvPr id="16" name="그룹 15"/>
            <p:cNvGrpSpPr/>
            <p:nvPr/>
          </p:nvGrpSpPr>
          <p:grpSpPr>
            <a:xfrm>
              <a:off x="0" y="0"/>
              <a:ext cx="5821045" cy="1003935"/>
              <a:chOff x="0" y="0"/>
              <a:chExt cx="5821045" cy="1003935"/>
            </a:xfrm>
            <a:effectLst>
              <a:glow rad="63500">
                <a:srgbClr val="A6A6A6">
                  <a:alpha val="40035"/>
                </a:srgbClr>
              </a:glow>
            </a:effectLst>
          </p:grpSpPr>
          <p:sp>
            <p:nvSpPr>
              <p:cNvPr id="17" name="오각형 16"/>
              <p:cNvSpPr>
                <a:spLocks/>
              </p:cNvSpPr>
              <p:nvPr/>
            </p:nvSpPr>
            <p:spPr>
              <a:xfrm>
                <a:off x="0" y="0"/>
                <a:ext cx="5821680" cy="1004570"/>
              </a:xfrm>
              <a:prstGeom prst="homePlat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 w="12700" cap="rnd" cmpd="sng">
                <a:solidFill>
                  <a:schemeClr val="tx2">
                    <a:lumMod val="60000"/>
                    <a:lumOff val="40000"/>
                    <a:alpha val="100000"/>
                  </a:schemeClr>
                </a:solidFill>
                <a:prstDash val="solid"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algn="ctr" eaLnBrk="0"/>
                <a:r>
                  <a:rPr lang="ko-KR" altLang="en-US" sz="2800" b="1" dirty="0">
                    <a:latin typeface="맑은 고딕" charset="0"/>
                    <a:ea typeface="맑은 고딕" charset="0"/>
                  </a:rPr>
                  <a:t>적</a:t>
                </a:r>
                <a:r>
                  <a:rPr lang="en-US" altLang="ko-KR" sz="2800" b="1" dirty="0">
                    <a:latin typeface="맑은 고딕" charset="0"/>
                    <a:ea typeface="맑은 고딕" charset="0"/>
                  </a:rPr>
                  <a:t>  </a:t>
                </a:r>
                <a:r>
                  <a:rPr lang="ko-KR" altLang="en-US" sz="2800" b="1" dirty="0">
                    <a:latin typeface="맑은 고딕" charset="0"/>
                    <a:ea typeface="맑은 고딕" charset="0"/>
                  </a:rPr>
                  <a:t>용</a:t>
                </a:r>
                <a:r>
                  <a:rPr lang="en-US" altLang="ko-KR" sz="2800" b="1" dirty="0">
                    <a:latin typeface="맑은 고딕" charset="0"/>
                    <a:ea typeface="맑은 고딕" charset="0"/>
                  </a:rPr>
                  <a:t>  </a:t>
                </a:r>
                <a:r>
                  <a:rPr lang="ko-KR" altLang="en-US" sz="2800" b="1" dirty="0">
                    <a:latin typeface="맑은 고딕" charset="0"/>
                    <a:ea typeface="맑은 고딕" charset="0"/>
                  </a:rPr>
                  <a:t>기</a:t>
                </a:r>
                <a:r>
                  <a:rPr lang="en-US" altLang="ko-KR" sz="2800" b="1" dirty="0">
                    <a:latin typeface="맑은 고딕" charset="0"/>
                    <a:ea typeface="맑은 고딕" charset="0"/>
                  </a:rPr>
                  <a:t>  </a:t>
                </a:r>
                <a:r>
                  <a:rPr lang="ko-KR" altLang="en-US" sz="2800" b="1" dirty="0">
                    <a:latin typeface="맑은 고딕" charset="0"/>
                    <a:ea typeface="맑은 고딕" charset="0"/>
                  </a:rPr>
                  <a:t>술</a:t>
                </a:r>
              </a:p>
            </p:txBody>
          </p:sp>
          <p:sp>
            <p:nvSpPr>
              <p:cNvPr id="18" name="직사각형 17"/>
              <p:cNvSpPr>
                <a:spLocks/>
              </p:cNvSpPr>
              <p:nvPr/>
            </p:nvSpPr>
            <p:spPr>
              <a:xfrm>
                <a:off x="0" y="0"/>
                <a:ext cx="1179195" cy="100457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2700" cap="rnd" cmpd="sng">
                <a:solidFill>
                  <a:schemeClr val="accent1">
                    <a:lumMod val="20000"/>
                    <a:lumOff val="80000"/>
                    <a:alpha val="100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ctr" defTabSz="914400" eaLnBrk="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r>
                  <a:rPr lang="en-US" altLang="ko-KR" sz="3500" dirty="0">
                    <a:solidFill>
                      <a:schemeClr val="tx2"/>
                    </a:solidFill>
                    <a:latin typeface="맑은 고딕" charset="0"/>
                    <a:ea typeface="맑은 고딕" charset="0"/>
                  </a:rPr>
                  <a:t>3</a:t>
                </a:r>
                <a:endParaRPr lang="ko-KR" altLang="en-US" sz="3500" b="0" strike="noStrike" cap="none" dirty="0">
                  <a:solidFill>
                    <a:schemeClr val="tx2"/>
                  </a:solidFill>
                  <a:latin typeface="맑은 고딕" charset="0"/>
                  <a:ea typeface="맑은 고딕" charset="0"/>
                </a:endParaRPr>
              </a:p>
            </p:txBody>
          </p:sp>
        </p:grpSp>
      </p:grpSp>
      <p:sp>
        <p:nvSpPr>
          <p:cNvPr id="2057" name="텍스트 상자 2056"/>
          <p:cNvSpPr txBox="1">
            <a:spLocks/>
          </p:cNvSpPr>
          <p:nvPr/>
        </p:nvSpPr>
        <p:spPr>
          <a:xfrm>
            <a:off x="11499850" y="6449060"/>
            <a:ext cx="645795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strike="noStrike" cap="none" dirty="0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rPr>
              <a:t>7</a:t>
            </a:r>
            <a:endParaRPr lang="ko-KR" altLang="en-US" sz="1800" b="0" strike="noStrike" cap="none" dirty="0">
              <a:solidFill>
                <a:schemeClr val="accent1">
                  <a:lumMod val="50000"/>
                  <a:lumOff val="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056" name="모서리가 둥근 직사각형 2055"/>
          <p:cNvSpPr>
            <a:spLocks/>
          </p:cNvSpPr>
          <p:nvPr/>
        </p:nvSpPr>
        <p:spPr>
          <a:xfrm>
            <a:off x="872653" y="1602767"/>
            <a:ext cx="10314878" cy="482727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2700" cap="flat" cmpd="sng">
            <a:solidFill>
              <a:schemeClr val="tx2">
                <a:alpha val="100000"/>
              </a:schemeClr>
            </a:solidFill>
            <a:prstDash val="sysDot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400" b="0" strike="noStrike" cap="none" dirty="0">
              <a:solidFill>
                <a:schemeClr val="tx1">
                  <a:lumMod val="85000"/>
                  <a:lumOff val="15000"/>
                </a:schemeClr>
              </a:solidFill>
              <a:latin typeface="HY중고딕" charset="0"/>
              <a:ea typeface="HY중고딕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128A953-8854-4F9A-8B7E-65B69E27B32F}"/>
              </a:ext>
            </a:extLst>
          </p:cNvPr>
          <p:cNvSpPr/>
          <p:nvPr/>
        </p:nvSpPr>
        <p:spPr>
          <a:xfrm>
            <a:off x="1560786" y="2270234"/>
            <a:ext cx="1418897" cy="646387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>
                <a:solidFill>
                  <a:schemeClr val="tx1"/>
                </a:solidFill>
              </a:rPr>
              <a:t>연속 신호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1A4D7E98-F462-4DD0-A94C-B2314C717DFA}"/>
              </a:ext>
            </a:extLst>
          </p:cNvPr>
          <p:cNvCxnSpPr>
            <a:stCxn id="7" idx="3"/>
          </p:cNvCxnSpPr>
          <p:nvPr/>
        </p:nvCxnSpPr>
        <p:spPr>
          <a:xfrm flipV="1">
            <a:off x="2979683" y="2593427"/>
            <a:ext cx="1308538" cy="1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D9FCF1F3-6BB5-43F4-87A8-830241C96779}"/>
              </a:ext>
            </a:extLst>
          </p:cNvPr>
          <p:cNvSpPr/>
          <p:nvPr/>
        </p:nvSpPr>
        <p:spPr>
          <a:xfrm>
            <a:off x="4288221" y="2270234"/>
            <a:ext cx="2081048" cy="646387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>
                <a:solidFill>
                  <a:schemeClr val="tx1"/>
                </a:solidFill>
              </a:rPr>
              <a:t>유한 이산 신호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EE2B9C9-FE8B-408A-B79C-C9EE4FEDE40B}"/>
              </a:ext>
            </a:extLst>
          </p:cNvPr>
          <p:cNvSpPr txBox="1"/>
          <p:nvPr/>
        </p:nvSpPr>
        <p:spPr>
          <a:xfrm>
            <a:off x="3204848" y="2177589"/>
            <a:ext cx="1193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샘플링</a:t>
            </a: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65220EBE-EFD8-46A7-96EB-F112B7BAA9C1}"/>
              </a:ext>
            </a:extLst>
          </p:cNvPr>
          <p:cNvCxnSpPr/>
          <p:nvPr/>
        </p:nvCxnSpPr>
        <p:spPr>
          <a:xfrm flipV="1">
            <a:off x="6368499" y="2593427"/>
            <a:ext cx="1308538" cy="1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DC797382-A0E5-4724-8DD8-F918DE0615CB}"/>
              </a:ext>
            </a:extLst>
          </p:cNvPr>
          <p:cNvSpPr txBox="1"/>
          <p:nvPr/>
        </p:nvSpPr>
        <p:spPr>
          <a:xfrm>
            <a:off x="6625196" y="2177589"/>
            <a:ext cx="1193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DTFT</a:t>
            </a:r>
            <a:endParaRPr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A38D6AC-8CE8-4040-8DFB-0A0FD0E9115A}"/>
              </a:ext>
            </a:extLst>
          </p:cNvPr>
          <p:cNvSpPr/>
          <p:nvPr/>
        </p:nvSpPr>
        <p:spPr>
          <a:xfrm>
            <a:off x="7676266" y="2270234"/>
            <a:ext cx="2557393" cy="646387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>
                <a:solidFill>
                  <a:schemeClr val="tx1"/>
                </a:solidFill>
              </a:rPr>
              <a:t>연속 주기 스펙트럼</a:t>
            </a: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DF89C4D1-1850-4299-B8D4-ADA11E09CF60}"/>
              </a:ext>
            </a:extLst>
          </p:cNvPr>
          <p:cNvCxnSpPr>
            <a:stCxn id="23" idx="2"/>
          </p:cNvCxnSpPr>
          <p:nvPr/>
        </p:nvCxnSpPr>
        <p:spPr>
          <a:xfrm>
            <a:off x="8954963" y="2916621"/>
            <a:ext cx="15616" cy="13716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900AAA37-421F-456C-B366-87F053CD0C8C}"/>
              </a:ext>
            </a:extLst>
          </p:cNvPr>
          <p:cNvSpPr txBox="1"/>
          <p:nvPr/>
        </p:nvSpPr>
        <p:spPr>
          <a:xfrm>
            <a:off x="7981799" y="3408982"/>
            <a:ext cx="1193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샘플링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C6E7071-22BE-47A1-8FB8-845AB1AD5D68}"/>
              </a:ext>
            </a:extLst>
          </p:cNvPr>
          <p:cNvSpPr/>
          <p:nvPr/>
        </p:nvSpPr>
        <p:spPr>
          <a:xfrm>
            <a:off x="7735033" y="4288221"/>
            <a:ext cx="2557393" cy="646387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</a:rPr>
              <a:t>이산 주기 스펙트럼</a:t>
            </a:r>
          </a:p>
        </p:txBody>
      </p:sp>
    </p:spTree>
    <p:extLst>
      <p:ext uri="{BB962C8B-B14F-4D97-AF65-F5344CB8AC3E}">
        <p14:creationId xmlns:p14="http://schemas.microsoft.com/office/powerpoint/2010/main" val="39809214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1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0" y="0"/>
            <a:ext cx="10233025" cy="1003935"/>
            <a:chOff x="0" y="0"/>
            <a:chExt cx="10233025" cy="1003935"/>
          </a:xfrm>
        </p:grpSpPr>
        <p:sp>
          <p:nvSpPr>
            <p:cNvPr id="19" name="오각형 18"/>
            <p:cNvSpPr>
              <a:spLocks/>
            </p:cNvSpPr>
            <p:nvPr/>
          </p:nvSpPr>
          <p:spPr>
            <a:xfrm>
              <a:off x="0" y="0"/>
              <a:ext cx="10233660" cy="1004570"/>
            </a:xfrm>
            <a:prstGeom prst="homePlate">
              <a:avLst/>
            </a:prstGeom>
            <a:solidFill>
              <a:srgbClr val="647C9C"/>
            </a:solidFill>
            <a:ln w="12700" cap="rnd" cmpd="sng">
              <a:solidFill>
                <a:srgbClr val="6E84A2">
                  <a:alpha val="100000"/>
                </a:srgbClr>
              </a:solidFill>
              <a:prstDash val="solid"/>
            </a:ln>
            <a:effectLst>
              <a:glow rad="139700">
                <a:srgbClr val="A6A6A6">
                  <a:alpha val="40035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2100" b="1" strike="noStrike" cap="none" dirty="0">
                  <a:solidFill>
                    <a:schemeClr val="bg1"/>
                  </a:solidFill>
                  <a:latin typeface="맑은 고딕" charset="0"/>
                  <a:ea typeface="맑은 고딕" charset="0"/>
                </a:rPr>
                <a:t>					          DFT</a:t>
              </a:r>
              <a:endParaRPr lang="ko-KR" altLang="en-US" sz="2100" b="1" strike="noStrike" cap="none" dirty="0">
                <a:solidFill>
                  <a:schemeClr val="bg1"/>
                </a:solidFill>
                <a:latin typeface="맑은 고딕" charset="0"/>
                <a:ea typeface="맑은 고딕" charset="0"/>
              </a:endParaRPr>
            </a:p>
          </p:txBody>
        </p:sp>
        <p:grpSp>
          <p:nvGrpSpPr>
            <p:cNvPr id="16" name="그룹 15"/>
            <p:cNvGrpSpPr/>
            <p:nvPr/>
          </p:nvGrpSpPr>
          <p:grpSpPr>
            <a:xfrm>
              <a:off x="0" y="0"/>
              <a:ext cx="5821045" cy="1003935"/>
              <a:chOff x="0" y="0"/>
              <a:chExt cx="5821045" cy="1003935"/>
            </a:xfrm>
            <a:effectLst>
              <a:glow rad="63500">
                <a:srgbClr val="A6A6A6">
                  <a:alpha val="40035"/>
                </a:srgbClr>
              </a:glow>
            </a:effectLst>
          </p:grpSpPr>
          <p:sp>
            <p:nvSpPr>
              <p:cNvPr id="17" name="오각형 16"/>
              <p:cNvSpPr>
                <a:spLocks/>
              </p:cNvSpPr>
              <p:nvPr/>
            </p:nvSpPr>
            <p:spPr>
              <a:xfrm>
                <a:off x="0" y="0"/>
                <a:ext cx="5821680" cy="1004570"/>
              </a:xfrm>
              <a:prstGeom prst="homePlat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 w="12700" cap="rnd" cmpd="sng">
                <a:solidFill>
                  <a:schemeClr val="tx2">
                    <a:lumMod val="60000"/>
                    <a:lumOff val="40000"/>
                    <a:alpha val="100000"/>
                  </a:schemeClr>
                </a:solidFill>
                <a:prstDash val="solid"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algn="ctr" eaLnBrk="0"/>
                <a:r>
                  <a:rPr lang="ko-KR" altLang="en-US" sz="2800" b="1" dirty="0">
                    <a:latin typeface="맑은 고딕" charset="0"/>
                    <a:ea typeface="맑은 고딕" charset="0"/>
                  </a:rPr>
                  <a:t>적</a:t>
                </a:r>
                <a:r>
                  <a:rPr lang="en-US" altLang="ko-KR" sz="2800" b="1" dirty="0">
                    <a:latin typeface="맑은 고딕" charset="0"/>
                    <a:ea typeface="맑은 고딕" charset="0"/>
                  </a:rPr>
                  <a:t>  </a:t>
                </a:r>
                <a:r>
                  <a:rPr lang="ko-KR" altLang="en-US" sz="2800" b="1" dirty="0">
                    <a:latin typeface="맑은 고딕" charset="0"/>
                    <a:ea typeface="맑은 고딕" charset="0"/>
                  </a:rPr>
                  <a:t>용</a:t>
                </a:r>
                <a:r>
                  <a:rPr lang="en-US" altLang="ko-KR" sz="2800" b="1" dirty="0">
                    <a:latin typeface="맑은 고딕" charset="0"/>
                    <a:ea typeface="맑은 고딕" charset="0"/>
                  </a:rPr>
                  <a:t>  </a:t>
                </a:r>
                <a:r>
                  <a:rPr lang="ko-KR" altLang="en-US" sz="2800" b="1" dirty="0">
                    <a:latin typeface="맑은 고딕" charset="0"/>
                    <a:ea typeface="맑은 고딕" charset="0"/>
                  </a:rPr>
                  <a:t>기</a:t>
                </a:r>
                <a:r>
                  <a:rPr lang="en-US" altLang="ko-KR" sz="2800" b="1" dirty="0">
                    <a:latin typeface="맑은 고딕" charset="0"/>
                    <a:ea typeface="맑은 고딕" charset="0"/>
                  </a:rPr>
                  <a:t>  </a:t>
                </a:r>
                <a:r>
                  <a:rPr lang="ko-KR" altLang="en-US" sz="2800" b="1" dirty="0">
                    <a:latin typeface="맑은 고딕" charset="0"/>
                    <a:ea typeface="맑은 고딕" charset="0"/>
                  </a:rPr>
                  <a:t>술</a:t>
                </a:r>
              </a:p>
            </p:txBody>
          </p:sp>
          <p:sp>
            <p:nvSpPr>
              <p:cNvPr id="18" name="직사각형 17"/>
              <p:cNvSpPr>
                <a:spLocks/>
              </p:cNvSpPr>
              <p:nvPr/>
            </p:nvSpPr>
            <p:spPr>
              <a:xfrm>
                <a:off x="0" y="0"/>
                <a:ext cx="1179195" cy="100457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2700" cap="rnd" cmpd="sng">
                <a:solidFill>
                  <a:schemeClr val="accent1">
                    <a:lumMod val="20000"/>
                    <a:lumOff val="80000"/>
                    <a:alpha val="100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ctr" defTabSz="914400" eaLnBrk="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r>
                  <a:rPr lang="en-US" altLang="ko-KR" sz="3500" dirty="0">
                    <a:solidFill>
                      <a:schemeClr val="tx2"/>
                    </a:solidFill>
                    <a:latin typeface="맑은 고딕" charset="0"/>
                    <a:ea typeface="맑은 고딕" charset="0"/>
                  </a:rPr>
                  <a:t>3</a:t>
                </a:r>
                <a:endParaRPr lang="ko-KR" altLang="en-US" sz="3500" b="0" strike="noStrike" cap="none" dirty="0">
                  <a:solidFill>
                    <a:schemeClr val="tx2"/>
                  </a:solidFill>
                  <a:latin typeface="맑은 고딕" charset="0"/>
                  <a:ea typeface="맑은 고딕" charset="0"/>
                </a:endParaRPr>
              </a:p>
            </p:txBody>
          </p:sp>
        </p:grpSp>
      </p:grpSp>
      <p:sp>
        <p:nvSpPr>
          <p:cNvPr id="2057" name="텍스트 상자 2056"/>
          <p:cNvSpPr txBox="1">
            <a:spLocks/>
          </p:cNvSpPr>
          <p:nvPr/>
        </p:nvSpPr>
        <p:spPr>
          <a:xfrm>
            <a:off x="11499850" y="6449060"/>
            <a:ext cx="645795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strike="noStrike" cap="none" dirty="0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rPr>
              <a:t>7</a:t>
            </a:r>
            <a:endParaRPr lang="ko-KR" altLang="en-US" sz="1800" b="0" strike="noStrike" cap="none" dirty="0">
              <a:solidFill>
                <a:schemeClr val="accent1">
                  <a:lumMod val="50000"/>
                  <a:lumOff val="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056" name="모서리가 둥근 직사각형 2055"/>
          <p:cNvSpPr>
            <a:spLocks/>
          </p:cNvSpPr>
          <p:nvPr/>
        </p:nvSpPr>
        <p:spPr>
          <a:xfrm>
            <a:off x="872653" y="1602767"/>
            <a:ext cx="10314878" cy="482727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2700" cap="flat" cmpd="sng">
            <a:solidFill>
              <a:schemeClr val="tx2">
                <a:alpha val="100000"/>
              </a:schemeClr>
            </a:solidFill>
            <a:prstDash val="sysDot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400" b="0" strike="noStrike" cap="none" dirty="0">
              <a:solidFill>
                <a:schemeClr val="tx1">
                  <a:lumMod val="85000"/>
                  <a:lumOff val="15000"/>
                </a:schemeClr>
              </a:solidFill>
              <a:latin typeface="HY중고딕" charset="0"/>
              <a:ea typeface="HY중고딕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128A953-8854-4F9A-8B7E-65B69E27B32F}"/>
              </a:ext>
            </a:extLst>
          </p:cNvPr>
          <p:cNvSpPr/>
          <p:nvPr/>
        </p:nvSpPr>
        <p:spPr>
          <a:xfrm>
            <a:off x="1560786" y="2270234"/>
            <a:ext cx="1418897" cy="646387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>
                <a:solidFill>
                  <a:schemeClr val="tx1"/>
                </a:solidFill>
              </a:rPr>
              <a:t>연속 신호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1A4D7E98-F462-4DD0-A94C-B2314C717DFA}"/>
              </a:ext>
            </a:extLst>
          </p:cNvPr>
          <p:cNvCxnSpPr>
            <a:stCxn id="7" idx="3"/>
          </p:cNvCxnSpPr>
          <p:nvPr/>
        </p:nvCxnSpPr>
        <p:spPr>
          <a:xfrm flipV="1">
            <a:off x="2979683" y="2593427"/>
            <a:ext cx="1308538" cy="1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D9FCF1F3-6BB5-43F4-87A8-830241C96779}"/>
              </a:ext>
            </a:extLst>
          </p:cNvPr>
          <p:cNvSpPr/>
          <p:nvPr/>
        </p:nvSpPr>
        <p:spPr>
          <a:xfrm>
            <a:off x="4288221" y="2270234"/>
            <a:ext cx="2081048" cy="646387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>
                <a:solidFill>
                  <a:schemeClr val="tx1"/>
                </a:solidFill>
              </a:rPr>
              <a:t>유한 이산 신호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EE2B9C9-FE8B-408A-B79C-C9EE4FEDE40B}"/>
              </a:ext>
            </a:extLst>
          </p:cNvPr>
          <p:cNvSpPr txBox="1"/>
          <p:nvPr/>
        </p:nvSpPr>
        <p:spPr>
          <a:xfrm>
            <a:off x="3204848" y="2177589"/>
            <a:ext cx="1193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샘플링</a:t>
            </a: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65220EBE-EFD8-46A7-96EB-F112B7BAA9C1}"/>
              </a:ext>
            </a:extLst>
          </p:cNvPr>
          <p:cNvCxnSpPr/>
          <p:nvPr/>
        </p:nvCxnSpPr>
        <p:spPr>
          <a:xfrm flipV="1">
            <a:off x="6368499" y="2593427"/>
            <a:ext cx="1308538" cy="1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DC797382-A0E5-4724-8DD8-F918DE0615CB}"/>
              </a:ext>
            </a:extLst>
          </p:cNvPr>
          <p:cNvSpPr txBox="1"/>
          <p:nvPr/>
        </p:nvSpPr>
        <p:spPr>
          <a:xfrm>
            <a:off x="6625196" y="2177589"/>
            <a:ext cx="1193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DTFT</a:t>
            </a:r>
            <a:endParaRPr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A38D6AC-8CE8-4040-8DFB-0A0FD0E9115A}"/>
              </a:ext>
            </a:extLst>
          </p:cNvPr>
          <p:cNvSpPr/>
          <p:nvPr/>
        </p:nvSpPr>
        <p:spPr>
          <a:xfrm>
            <a:off x="7676266" y="2270234"/>
            <a:ext cx="2557393" cy="646387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>
                <a:solidFill>
                  <a:schemeClr val="tx1"/>
                </a:solidFill>
              </a:rPr>
              <a:t>연속 주기 스펙트럼</a:t>
            </a: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DF89C4D1-1850-4299-B8D4-ADA11E09CF60}"/>
              </a:ext>
            </a:extLst>
          </p:cNvPr>
          <p:cNvCxnSpPr>
            <a:stCxn id="23" idx="2"/>
          </p:cNvCxnSpPr>
          <p:nvPr/>
        </p:nvCxnSpPr>
        <p:spPr>
          <a:xfrm>
            <a:off x="8954963" y="2916621"/>
            <a:ext cx="15616" cy="13716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900AAA37-421F-456C-B366-87F053CD0C8C}"/>
              </a:ext>
            </a:extLst>
          </p:cNvPr>
          <p:cNvSpPr txBox="1"/>
          <p:nvPr/>
        </p:nvSpPr>
        <p:spPr>
          <a:xfrm>
            <a:off x="7981799" y="3408982"/>
            <a:ext cx="1193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샘플링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C6E7071-22BE-47A1-8FB8-845AB1AD5D68}"/>
              </a:ext>
            </a:extLst>
          </p:cNvPr>
          <p:cNvSpPr/>
          <p:nvPr/>
        </p:nvSpPr>
        <p:spPr>
          <a:xfrm>
            <a:off x="7735033" y="4288221"/>
            <a:ext cx="2557393" cy="646387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</a:rPr>
              <a:t>이산 주기 스펙트럼</a:t>
            </a:r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9CD33C16-0C78-4EC0-BDFB-2589AA939334}"/>
              </a:ext>
            </a:extLst>
          </p:cNvPr>
          <p:cNvCxnSpPr>
            <a:cxnSpLocks/>
            <a:stCxn id="25" idx="1"/>
          </p:cNvCxnSpPr>
          <p:nvPr/>
        </p:nvCxnSpPr>
        <p:spPr>
          <a:xfrm flipH="1">
            <a:off x="6511159" y="4611415"/>
            <a:ext cx="1223874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EF4039EA-546D-42E0-9CDE-265B9432636B}"/>
              </a:ext>
            </a:extLst>
          </p:cNvPr>
          <p:cNvSpPr txBox="1"/>
          <p:nvPr/>
        </p:nvSpPr>
        <p:spPr>
          <a:xfrm>
            <a:off x="6871460" y="4209391"/>
            <a:ext cx="1193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DFT</a:t>
            </a:r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DC72797-B822-4F86-8AD2-8BFD2EC30907}"/>
              </a:ext>
            </a:extLst>
          </p:cNvPr>
          <p:cNvSpPr/>
          <p:nvPr/>
        </p:nvSpPr>
        <p:spPr>
          <a:xfrm>
            <a:off x="4430111" y="4288220"/>
            <a:ext cx="2081048" cy="646387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</a:rPr>
              <a:t>이산 주기 신호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1746EA81-3D6D-4E01-8280-480F2C1F3589}"/>
              </a:ext>
            </a:extLst>
          </p:cNvPr>
          <p:cNvGrpSpPr/>
          <p:nvPr/>
        </p:nvGrpSpPr>
        <p:grpSpPr>
          <a:xfrm>
            <a:off x="2213159" y="3677254"/>
            <a:ext cx="1954969" cy="1668957"/>
            <a:chOff x="6900999" y="3648537"/>
            <a:chExt cx="1954969" cy="1668957"/>
          </a:xfrm>
        </p:grpSpPr>
        <p:cxnSp>
          <p:nvCxnSpPr>
            <p:cNvPr id="29" name="직선 화살표 연결선 28">
              <a:extLst>
                <a:ext uri="{FF2B5EF4-FFF2-40B4-BE49-F238E27FC236}">
                  <a16:creationId xmlns:a16="http://schemas.microsoft.com/office/drawing/2014/main" id="{4BFF7A17-80BA-4842-82BD-F5C866B65C3A}"/>
                </a:ext>
              </a:extLst>
            </p:cNvPr>
            <p:cNvCxnSpPr/>
            <p:nvPr/>
          </p:nvCxnSpPr>
          <p:spPr>
            <a:xfrm flipV="1">
              <a:off x="6900999" y="3648537"/>
              <a:ext cx="0" cy="166153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화살표 연결선 29">
              <a:extLst>
                <a:ext uri="{FF2B5EF4-FFF2-40B4-BE49-F238E27FC236}">
                  <a16:creationId xmlns:a16="http://schemas.microsoft.com/office/drawing/2014/main" id="{BAFDB494-336B-417F-8801-CFD052E0FF23}"/>
                </a:ext>
              </a:extLst>
            </p:cNvPr>
            <p:cNvCxnSpPr/>
            <p:nvPr/>
          </p:nvCxnSpPr>
          <p:spPr>
            <a:xfrm>
              <a:off x="6900999" y="5310069"/>
              <a:ext cx="195496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3590C5D9-7056-483D-856A-B0EBC79E3F46}"/>
                </a:ext>
              </a:extLst>
            </p:cNvPr>
            <p:cNvCxnSpPr/>
            <p:nvPr/>
          </p:nvCxnSpPr>
          <p:spPr>
            <a:xfrm flipV="1">
              <a:off x="7151547" y="4388216"/>
              <a:ext cx="0" cy="921853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35E0BAF9-5493-405A-AE50-5FB80A511320}"/>
                </a:ext>
              </a:extLst>
            </p:cNvPr>
            <p:cNvCxnSpPr/>
            <p:nvPr/>
          </p:nvCxnSpPr>
          <p:spPr>
            <a:xfrm flipV="1">
              <a:off x="7452630" y="4767358"/>
              <a:ext cx="0" cy="542711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9ED84FAF-6428-495F-AB80-E4FDD6E7E1FB}"/>
                </a:ext>
              </a:extLst>
            </p:cNvPr>
            <p:cNvCxnSpPr/>
            <p:nvPr/>
          </p:nvCxnSpPr>
          <p:spPr>
            <a:xfrm flipV="1">
              <a:off x="8110551" y="4774783"/>
              <a:ext cx="0" cy="542711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571F12CD-6541-4525-B3CF-F24C75680FDA}"/>
                </a:ext>
              </a:extLst>
            </p:cNvPr>
            <p:cNvCxnSpPr/>
            <p:nvPr/>
          </p:nvCxnSpPr>
          <p:spPr>
            <a:xfrm flipV="1">
              <a:off x="8422786" y="4388216"/>
              <a:ext cx="0" cy="921853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411778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1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모서리가 둥근 직사각형 39"/>
          <p:cNvSpPr/>
          <p:nvPr/>
        </p:nvSpPr>
        <p:spPr>
          <a:xfrm>
            <a:off x="734037" y="1129533"/>
            <a:ext cx="10174016" cy="5504629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rgbClr val="FB6C6F"/>
            </a:solidFill>
            <a:prstDash val="sysDot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solidFill>
                <a:schemeClr val="tx1"/>
              </a:solidFill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0" y="0"/>
            <a:ext cx="5820410" cy="1003300"/>
            <a:chOff x="0" y="0"/>
            <a:chExt cx="5820410" cy="1003300"/>
          </a:xfrm>
        </p:grpSpPr>
        <p:sp>
          <p:nvSpPr>
            <p:cNvPr id="9" name="오각형 8"/>
            <p:cNvSpPr/>
            <p:nvPr/>
          </p:nvSpPr>
          <p:spPr>
            <a:xfrm>
              <a:off x="0" y="0"/>
              <a:ext cx="5821045" cy="1003935"/>
            </a:xfrm>
            <a:prstGeom prst="homePlate">
              <a:avLst/>
            </a:prstGeom>
            <a:solidFill>
              <a:schemeClr val="tx2">
                <a:lumMod val="60000"/>
                <a:lumOff val="40000"/>
              </a:schemeClr>
            </a:solidFill>
            <a:ln cap="rnd">
              <a:solidFill>
                <a:schemeClr val="tx2">
                  <a:lumMod val="60000"/>
                  <a:lumOff val="40000"/>
                </a:schemeClr>
              </a:solidFill>
              <a:round/>
            </a:ln>
            <a:effectLst>
              <a:glow rad="1397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algn="ctr" eaLnBrk="0"/>
              <a:r>
                <a:rPr lang="ko-KR" altLang="en-US" sz="2800" b="1" dirty="0">
                  <a:latin typeface="맑은 고딕" charset="0"/>
                  <a:ea typeface="맑은 고딕" charset="0"/>
                </a:rPr>
                <a:t>적</a:t>
              </a:r>
              <a:r>
                <a:rPr lang="en-US" altLang="ko-KR" sz="2800" b="1" dirty="0">
                  <a:latin typeface="맑은 고딕" charset="0"/>
                  <a:ea typeface="맑은 고딕" charset="0"/>
                </a:rPr>
                <a:t>  </a:t>
              </a:r>
              <a:r>
                <a:rPr lang="ko-KR" altLang="en-US" sz="2800" b="1" dirty="0">
                  <a:latin typeface="맑은 고딕" charset="0"/>
                  <a:ea typeface="맑은 고딕" charset="0"/>
                </a:rPr>
                <a:t>용</a:t>
              </a:r>
              <a:r>
                <a:rPr lang="en-US" altLang="ko-KR" sz="2800" b="1" dirty="0">
                  <a:latin typeface="맑은 고딕" charset="0"/>
                  <a:ea typeface="맑은 고딕" charset="0"/>
                </a:rPr>
                <a:t>  </a:t>
              </a:r>
              <a:r>
                <a:rPr lang="ko-KR" altLang="en-US" sz="2800" b="1" dirty="0">
                  <a:latin typeface="맑은 고딕" charset="0"/>
                  <a:ea typeface="맑은 고딕" charset="0"/>
                </a:rPr>
                <a:t>기</a:t>
              </a:r>
              <a:r>
                <a:rPr lang="en-US" altLang="ko-KR" sz="2800" b="1" dirty="0">
                  <a:latin typeface="맑은 고딕" charset="0"/>
                  <a:ea typeface="맑은 고딕" charset="0"/>
                </a:rPr>
                <a:t>  </a:t>
              </a:r>
              <a:r>
                <a:rPr lang="ko-KR" altLang="en-US" sz="2800" b="1" dirty="0">
                  <a:latin typeface="맑은 고딕" charset="0"/>
                  <a:ea typeface="맑은 고딕" charset="0"/>
                </a:rPr>
                <a:t>술</a:t>
              </a: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0" y="0"/>
              <a:ext cx="1178560" cy="100393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cap="rnd">
              <a:solidFill>
                <a:schemeClr val="accent1">
                  <a:lumMod val="20000"/>
                  <a:lumOff val="8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3500" dirty="0">
                  <a:solidFill>
                    <a:schemeClr val="tx2"/>
                  </a:solidFill>
                  <a:latin typeface="맑은 고딕" charset="0"/>
                  <a:ea typeface="맑은 고딕" charset="0"/>
                </a:rPr>
                <a:t>3</a:t>
              </a:r>
              <a:endParaRPr lang="ko-KR" altLang="en-US" sz="3500" b="0" strike="noStrike" cap="none" dirty="0">
                <a:solidFill>
                  <a:schemeClr val="tx2"/>
                </a:solidFill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6" name="텍스트 상자 2056">
            <a:extLst>
              <a:ext uri="{FF2B5EF4-FFF2-40B4-BE49-F238E27FC236}">
                <a16:creationId xmlns:a16="http://schemas.microsoft.com/office/drawing/2014/main" id="{E95D55A5-DD0B-4427-A2B0-78089BA4BB33}"/>
              </a:ext>
            </a:extLst>
          </p:cNvPr>
          <p:cNvSpPr txBox="1">
            <a:spLocks/>
          </p:cNvSpPr>
          <p:nvPr/>
        </p:nvSpPr>
        <p:spPr>
          <a:xfrm>
            <a:off x="11499850" y="6449060"/>
            <a:ext cx="645795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strike="noStrike" cap="none" dirty="0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rPr>
              <a:t>6</a:t>
            </a:r>
            <a:endParaRPr lang="ko-KR" altLang="en-US" sz="1800" b="0" strike="noStrike" cap="none" dirty="0">
              <a:solidFill>
                <a:schemeClr val="accent1">
                  <a:lumMod val="50000"/>
                  <a:lumOff val="0"/>
                </a:schemeClr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FFC56923-C53C-40DB-9014-6880C1386B6F}"/>
              </a:ext>
            </a:extLst>
          </p:cNvPr>
          <p:cNvGrpSpPr/>
          <p:nvPr/>
        </p:nvGrpSpPr>
        <p:grpSpPr>
          <a:xfrm>
            <a:off x="0" y="0"/>
            <a:ext cx="10233025" cy="1003935"/>
            <a:chOff x="0" y="0"/>
            <a:chExt cx="10233025" cy="1003935"/>
          </a:xfrm>
        </p:grpSpPr>
        <p:sp>
          <p:nvSpPr>
            <p:cNvPr id="17" name="오각형 18">
              <a:extLst>
                <a:ext uri="{FF2B5EF4-FFF2-40B4-BE49-F238E27FC236}">
                  <a16:creationId xmlns:a16="http://schemas.microsoft.com/office/drawing/2014/main" id="{1CD6FE41-5E11-4FE0-A932-E445AD9B957B}"/>
                </a:ext>
              </a:extLst>
            </p:cNvPr>
            <p:cNvSpPr>
              <a:spLocks/>
            </p:cNvSpPr>
            <p:nvPr/>
          </p:nvSpPr>
          <p:spPr>
            <a:xfrm>
              <a:off x="0" y="0"/>
              <a:ext cx="10233660" cy="1004570"/>
            </a:xfrm>
            <a:prstGeom prst="homePlate">
              <a:avLst/>
            </a:prstGeom>
            <a:solidFill>
              <a:srgbClr val="647C9C"/>
            </a:solidFill>
            <a:ln w="12700" cap="rnd" cmpd="sng">
              <a:solidFill>
                <a:srgbClr val="6E84A2">
                  <a:alpha val="100000"/>
                </a:srgbClr>
              </a:solidFill>
              <a:prstDash val="solid"/>
            </a:ln>
            <a:effectLst>
              <a:glow rad="139700">
                <a:srgbClr val="A6A6A6">
                  <a:alpha val="40035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2100" b="1" strike="noStrike" cap="none" dirty="0">
                  <a:solidFill>
                    <a:schemeClr val="bg1"/>
                  </a:solidFill>
                  <a:latin typeface="맑은 고딕" charset="0"/>
                  <a:ea typeface="맑은 고딕" charset="0"/>
                </a:rPr>
                <a:t>					          DFT</a:t>
              </a:r>
              <a:endParaRPr lang="ko-KR" altLang="en-US" sz="2100" b="1" strike="noStrike" cap="none" dirty="0">
                <a:solidFill>
                  <a:schemeClr val="bg1"/>
                </a:solidFill>
                <a:latin typeface="맑은 고딕" charset="0"/>
                <a:ea typeface="맑은 고딕" charset="0"/>
              </a:endParaRPr>
            </a:p>
          </p:txBody>
        </p: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6C1D0D90-B4A1-435A-8A63-37F73D91A7F7}"/>
                </a:ext>
              </a:extLst>
            </p:cNvPr>
            <p:cNvGrpSpPr/>
            <p:nvPr/>
          </p:nvGrpSpPr>
          <p:grpSpPr>
            <a:xfrm>
              <a:off x="0" y="0"/>
              <a:ext cx="5821045" cy="1003935"/>
              <a:chOff x="0" y="0"/>
              <a:chExt cx="5821045" cy="1003935"/>
            </a:xfrm>
            <a:effectLst>
              <a:glow rad="63500">
                <a:srgbClr val="A6A6A6">
                  <a:alpha val="40035"/>
                </a:srgbClr>
              </a:glow>
            </a:effectLst>
          </p:grpSpPr>
          <p:sp>
            <p:nvSpPr>
              <p:cNvPr id="19" name="오각형 16">
                <a:extLst>
                  <a:ext uri="{FF2B5EF4-FFF2-40B4-BE49-F238E27FC236}">
                    <a16:creationId xmlns:a16="http://schemas.microsoft.com/office/drawing/2014/main" id="{7C4C8C1F-AE54-45CF-9332-CBEA86DAFEF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0" y="0"/>
                <a:ext cx="5821680" cy="1004570"/>
              </a:xfrm>
              <a:prstGeom prst="homePlat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 w="12700" cap="rnd" cmpd="sng">
                <a:solidFill>
                  <a:schemeClr val="tx2">
                    <a:lumMod val="60000"/>
                    <a:lumOff val="40000"/>
                    <a:alpha val="100000"/>
                  </a:schemeClr>
                </a:solidFill>
                <a:prstDash val="solid"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algn="ctr" eaLnBrk="0"/>
                <a:r>
                  <a:rPr lang="ko-KR" altLang="en-US" sz="2800" b="1" dirty="0">
                    <a:latin typeface="맑은 고딕" charset="0"/>
                    <a:ea typeface="맑은 고딕" charset="0"/>
                  </a:rPr>
                  <a:t>적</a:t>
                </a:r>
                <a:r>
                  <a:rPr lang="en-US" altLang="ko-KR" sz="2800" b="1" dirty="0">
                    <a:latin typeface="맑은 고딕" charset="0"/>
                    <a:ea typeface="맑은 고딕" charset="0"/>
                  </a:rPr>
                  <a:t>  </a:t>
                </a:r>
                <a:r>
                  <a:rPr lang="ko-KR" altLang="en-US" sz="2800" b="1" dirty="0">
                    <a:latin typeface="맑은 고딕" charset="0"/>
                    <a:ea typeface="맑은 고딕" charset="0"/>
                  </a:rPr>
                  <a:t>용</a:t>
                </a:r>
                <a:r>
                  <a:rPr lang="en-US" altLang="ko-KR" sz="2800" b="1" dirty="0">
                    <a:latin typeface="맑은 고딕" charset="0"/>
                    <a:ea typeface="맑은 고딕" charset="0"/>
                  </a:rPr>
                  <a:t>  </a:t>
                </a:r>
                <a:r>
                  <a:rPr lang="ko-KR" altLang="en-US" sz="2800" b="1" dirty="0">
                    <a:latin typeface="맑은 고딕" charset="0"/>
                    <a:ea typeface="맑은 고딕" charset="0"/>
                  </a:rPr>
                  <a:t>기</a:t>
                </a:r>
                <a:r>
                  <a:rPr lang="en-US" altLang="ko-KR" sz="2800" b="1" dirty="0">
                    <a:latin typeface="맑은 고딕" charset="0"/>
                    <a:ea typeface="맑은 고딕" charset="0"/>
                  </a:rPr>
                  <a:t>  </a:t>
                </a:r>
                <a:r>
                  <a:rPr lang="ko-KR" altLang="en-US" sz="2800" b="1" dirty="0">
                    <a:latin typeface="맑은 고딕" charset="0"/>
                    <a:ea typeface="맑은 고딕" charset="0"/>
                  </a:rPr>
                  <a:t>술</a:t>
                </a:r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11062B06-B843-4256-87DA-543AFB14524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0" y="0"/>
                <a:ext cx="1179195" cy="100457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2700" cap="rnd" cmpd="sng">
                <a:solidFill>
                  <a:schemeClr val="accent1">
                    <a:lumMod val="20000"/>
                    <a:lumOff val="80000"/>
                    <a:alpha val="100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ctr" defTabSz="914400" eaLnBrk="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r>
                  <a:rPr lang="en-US" altLang="ko-KR" sz="3500" dirty="0">
                    <a:solidFill>
                      <a:schemeClr val="tx2"/>
                    </a:solidFill>
                    <a:latin typeface="맑은 고딕" charset="0"/>
                    <a:ea typeface="맑은 고딕" charset="0"/>
                  </a:rPr>
                  <a:t>3</a:t>
                </a:r>
                <a:endParaRPr lang="ko-KR" altLang="en-US" sz="3500" b="0" strike="noStrike" cap="none" dirty="0">
                  <a:solidFill>
                    <a:schemeClr val="tx2"/>
                  </a:solidFill>
                  <a:latin typeface="맑은 고딕" charset="0"/>
                  <a:ea typeface="맑은 고딕" charset="0"/>
                </a:endParaRPr>
              </a:p>
            </p:txBody>
          </p:sp>
        </p:grp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7FA29832-F193-4AA5-AFCC-C21FF362E8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2151" y="1897789"/>
            <a:ext cx="5437787" cy="3968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9241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1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0" y="0"/>
            <a:ext cx="10233025" cy="1003935"/>
            <a:chOff x="0" y="0"/>
            <a:chExt cx="10233025" cy="1003935"/>
          </a:xfrm>
        </p:grpSpPr>
        <p:sp>
          <p:nvSpPr>
            <p:cNvPr id="19" name="오각형 18"/>
            <p:cNvSpPr>
              <a:spLocks/>
            </p:cNvSpPr>
            <p:nvPr/>
          </p:nvSpPr>
          <p:spPr>
            <a:xfrm>
              <a:off x="0" y="0"/>
              <a:ext cx="10233660" cy="1004570"/>
            </a:xfrm>
            <a:prstGeom prst="homePlate">
              <a:avLst/>
            </a:prstGeom>
            <a:solidFill>
              <a:srgbClr val="647C9C"/>
            </a:solidFill>
            <a:ln w="12700" cap="rnd" cmpd="sng">
              <a:solidFill>
                <a:srgbClr val="6E84A2">
                  <a:alpha val="100000"/>
                </a:srgbClr>
              </a:solidFill>
              <a:prstDash val="solid"/>
            </a:ln>
            <a:effectLst>
              <a:glow rad="139700">
                <a:srgbClr val="A6A6A6">
                  <a:alpha val="40035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2100" b="1" strike="noStrike" cap="none" dirty="0">
                  <a:solidFill>
                    <a:schemeClr val="bg1"/>
                  </a:solidFill>
                  <a:latin typeface="맑은 고딕" charset="0"/>
                  <a:ea typeface="맑은 고딕" charset="0"/>
                </a:rPr>
                <a:t>					          FFT</a:t>
              </a:r>
              <a:endParaRPr lang="ko-KR" altLang="en-US" sz="2100" b="1" strike="noStrike" cap="none" dirty="0">
                <a:solidFill>
                  <a:schemeClr val="bg1"/>
                </a:solidFill>
                <a:latin typeface="맑은 고딕" charset="0"/>
                <a:ea typeface="맑은 고딕" charset="0"/>
              </a:endParaRPr>
            </a:p>
          </p:txBody>
        </p:sp>
        <p:grpSp>
          <p:nvGrpSpPr>
            <p:cNvPr id="16" name="그룹 15"/>
            <p:cNvGrpSpPr/>
            <p:nvPr/>
          </p:nvGrpSpPr>
          <p:grpSpPr>
            <a:xfrm>
              <a:off x="0" y="0"/>
              <a:ext cx="5821045" cy="1003935"/>
              <a:chOff x="0" y="0"/>
              <a:chExt cx="5821045" cy="1003935"/>
            </a:xfrm>
            <a:effectLst>
              <a:glow rad="63500">
                <a:srgbClr val="A6A6A6">
                  <a:alpha val="40035"/>
                </a:srgbClr>
              </a:glow>
            </a:effectLst>
          </p:grpSpPr>
          <p:sp>
            <p:nvSpPr>
              <p:cNvPr id="17" name="오각형 16"/>
              <p:cNvSpPr>
                <a:spLocks/>
              </p:cNvSpPr>
              <p:nvPr/>
            </p:nvSpPr>
            <p:spPr>
              <a:xfrm>
                <a:off x="0" y="0"/>
                <a:ext cx="5821680" cy="1004570"/>
              </a:xfrm>
              <a:prstGeom prst="homePlat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 w="12700" cap="rnd" cmpd="sng">
                <a:solidFill>
                  <a:schemeClr val="tx2">
                    <a:lumMod val="60000"/>
                    <a:lumOff val="40000"/>
                    <a:alpha val="100000"/>
                  </a:schemeClr>
                </a:solidFill>
                <a:prstDash val="solid"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algn="ctr" eaLnBrk="0"/>
                <a:r>
                  <a:rPr lang="ko-KR" altLang="en-US" sz="2800" b="1" dirty="0">
                    <a:latin typeface="맑은 고딕" charset="0"/>
                    <a:ea typeface="맑은 고딕" charset="0"/>
                  </a:rPr>
                  <a:t>적</a:t>
                </a:r>
                <a:r>
                  <a:rPr lang="en-US" altLang="ko-KR" sz="2800" b="1" dirty="0">
                    <a:latin typeface="맑은 고딕" charset="0"/>
                    <a:ea typeface="맑은 고딕" charset="0"/>
                  </a:rPr>
                  <a:t>  </a:t>
                </a:r>
                <a:r>
                  <a:rPr lang="ko-KR" altLang="en-US" sz="2800" b="1" dirty="0">
                    <a:latin typeface="맑은 고딕" charset="0"/>
                    <a:ea typeface="맑은 고딕" charset="0"/>
                  </a:rPr>
                  <a:t>용</a:t>
                </a:r>
                <a:r>
                  <a:rPr lang="en-US" altLang="ko-KR" sz="2800" b="1" dirty="0">
                    <a:latin typeface="맑은 고딕" charset="0"/>
                    <a:ea typeface="맑은 고딕" charset="0"/>
                  </a:rPr>
                  <a:t>  </a:t>
                </a:r>
                <a:r>
                  <a:rPr lang="ko-KR" altLang="en-US" sz="2800" b="1" dirty="0">
                    <a:latin typeface="맑은 고딕" charset="0"/>
                    <a:ea typeface="맑은 고딕" charset="0"/>
                  </a:rPr>
                  <a:t>기</a:t>
                </a:r>
                <a:r>
                  <a:rPr lang="en-US" altLang="ko-KR" sz="2800" b="1" dirty="0">
                    <a:latin typeface="맑은 고딕" charset="0"/>
                    <a:ea typeface="맑은 고딕" charset="0"/>
                  </a:rPr>
                  <a:t>  </a:t>
                </a:r>
                <a:r>
                  <a:rPr lang="ko-KR" altLang="en-US" sz="2800" b="1" dirty="0">
                    <a:latin typeface="맑은 고딕" charset="0"/>
                    <a:ea typeface="맑은 고딕" charset="0"/>
                  </a:rPr>
                  <a:t>술</a:t>
                </a:r>
              </a:p>
            </p:txBody>
          </p:sp>
          <p:sp>
            <p:nvSpPr>
              <p:cNvPr id="18" name="직사각형 17"/>
              <p:cNvSpPr>
                <a:spLocks/>
              </p:cNvSpPr>
              <p:nvPr/>
            </p:nvSpPr>
            <p:spPr>
              <a:xfrm>
                <a:off x="0" y="0"/>
                <a:ext cx="1179195" cy="100457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2700" cap="rnd" cmpd="sng">
                <a:solidFill>
                  <a:schemeClr val="accent1">
                    <a:lumMod val="20000"/>
                    <a:lumOff val="80000"/>
                    <a:alpha val="100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ctr" defTabSz="914400" eaLnBrk="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r>
                  <a:rPr lang="en-US" altLang="ko-KR" sz="3500" dirty="0">
                    <a:solidFill>
                      <a:schemeClr val="tx2"/>
                    </a:solidFill>
                    <a:latin typeface="맑은 고딕" charset="0"/>
                    <a:ea typeface="맑은 고딕" charset="0"/>
                  </a:rPr>
                  <a:t>3</a:t>
                </a:r>
                <a:endParaRPr lang="ko-KR" altLang="en-US" sz="3500" b="0" strike="noStrike" cap="none" dirty="0">
                  <a:solidFill>
                    <a:schemeClr val="tx2"/>
                  </a:solidFill>
                  <a:latin typeface="맑은 고딕" charset="0"/>
                  <a:ea typeface="맑은 고딕" charset="0"/>
                </a:endParaRPr>
              </a:p>
            </p:txBody>
          </p:sp>
        </p:grpSp>
      </p:grpSp>
      <p:sp>
        <p:nvSpPr>
          <p:cNvPr id="2057" name="텍스트 상자 2056"/>
          <p:cNvSpPr txBox="1">
            <a:spLocks/>
          </p:cNvSpPr>
          <p:nvPr/>
        </p:nvSpPr>
        <p:spPr>
          <a:xfrm>
            <a:off x="11499850" y="6449060"/>
            <a:ext cx="645795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strike="noStrike" cap="none" dirty="0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rPr>
              <a:t>8</a:t>
            </a:r>
            <a:endParaRPr lang="ko-KR" altLang="en-US" sz="1800" b="0" strike="noStrike" cap="none" dirty="0">
              <a:solidFill>
                <a:schemeClr val="accent1">
                  <a:lumMod val="50000"/>
                  <a:lumOff val="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056" name="모서리가 둥근 직사각형 2055"/>
          <p:cNvSpPr>
            <a:spLocks/>
          </p:cNvSpPr>
          <p:nvPr/>
        </p:nvSpPr>
        <p:spPr>
          <a:xfrm>
            <a:off x="947853" y="1602767"/>
            <a:ext cx="10233659" cy="482727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2700" cap="flat" cmpd="sng">
            <a:solidFill>
              <a:schemeClr val="tx2">
                <a:alpha val="100000"/>
              </a:schemeClr>
            </a:solidFill>
            <a:prstDash val="sysDot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400" b="0" strike="noStrike" cap="none" dirty="0">
              <a:solidFill>
                <a:schemeClr val="tx1">
                  <a:lumMod val="85000"/>
                  <a:lumOff val="15000"/>
                </a:schemeClr>
              </a:solidFill>
              <a:latin typeface="HY중고딕" charset="0"/>
              <a:ea typeface="HY중고딕" charset="0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55552CBD-4B63-41C5-8376-C011F3EA34A6}"/>
              </a:ext>
            </a:extLst>
          </p:cNvPr>
          <p:cNvGrpSpPr/>
          <p:nvPr/>
        </p:nvGrpSpPr>
        <p:grpSpPr>
          <a:xfrm>
            <a:off x="1218386" y="1816372"/>
            <a:ext cx="3297858" cy="536535"/>
            <a:chOff x="1218386" y="1816372"/>
            <a:chExt cx="3297858" cy="536535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B333A791-7514-419B-94B9-BED1B02C95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18386" y="1828856"/>
              <a:ext cx="576960" cy="524051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6EDCBDA-25C9-462E-8CD6-D5508475FB43}"/>
                </a:ext>
              </a:extLst>
            </p:cNvPr>
            <p:cNvSpPr txBox="1"/>
            <p:nvPr/>
          </p:nvSpPr>
          <p:spPr>
            <a:xfrm>
              <a:off x="1814143" y="1816372"/>
              <a:ext cx="2702101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500" dirty="0"/>
                <a:t>About FFT</a:t>
              </a:r>
              <a:endParaRPr lang="ko-KR" altLang="en-US" sz="2500" dirty="0"/>
            </a:p>
          </p:txBody>
        </p:sp>
      </p:grpSp>
      <p:pic>
        <p:nvPicPr>
          <p:cNvPr id="1028" name="Picture 4" descr="https://casterian.net/wp-content/uploads/2018/06/FFT2.png">
            <a:extLst>
              <a:ext uri="{FF2B5EF4-FFF2-40B4-BE49-F238E27FC236}">
                <a16:creationId xmlns:a16="http://schemas.microsoft.com/office/drawing/2014/main" id="{378F868B-F9B0-4683-909A-DBC1879D9A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0784" y="2962037"/>
            <a:ext cx="8427796" cy="2799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6CFE6D5-3777-4B72-BCB8-E2633F5A5926}"/>
              </a:ext>
            </a:extLst>
          </p:cNvPr>
          <p:cNvSpPr txBox="1"/>
          <p:nvPr/>
        </p:nvSpPr>
        <p:spPr>
          <a:xfrm>
            <a:off x="1814142" y="2341821"/>
            <a:ext cx="773130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DFT</a:t>
            </a:r>
            <a:r>
              <a:rPr lang="ko-KR" altLang="en-US" dirty="0"/>
              <a:t>를 빠르게 연산하기 위한 </a:t>
            </a:r>
            <a:r>
              <a:rPr lang="ko-KR" altLang="en-US" sz="2500" dirty="0">
                <a:highlight>
                  <a:srgbClr val="FFFF00"/>
                </a:highlight>
              </a:rPr>
              <a:t>알고리즘</a:t>
            </a:r>
            <a:r>
              <a:rPr lang="ko-KR" altLang="en-US" sz="2500" dirty="0"/>
              <a:t> </a:t>
            </a:r>
            <a:r>
              <a:rPr lang="ko-KR" altLang="en-US" sz="1500" dirty="0"/>
              <a:t>〮〮〮〮〮 </a:t>
            </a:r>
            <a:r>
              <a:rPr lang="en-US" altLang="ko-KR" sz="1500" dirty="0"/>
              <a:t>Cooley-Tukey Algorithm</a:t>
            </a:r>
            <a:endParaRPr lang="ko-KR" altLang="en-US" sz="25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3BCDF9E-1FB0-4286-A056-486A89E25FBE}"/>
              </a:ext>
            </a:extLst>
          </p:cNvPr>
          <p:cNvSpPr txBox="1"/>
          <p:nvPr/>
        </p:nvSpPr>
        <p:spPr>
          <a:xfrm>
            <a:off x="8144979" y="5800358"/>
            <a:ext cx="2862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시간복잡도</a:t>
            </a:r>
            <a:r>
              <a:rPr lang="ko-KR" altLang="en-US" dirty="0"/>
              <a:t> </a:t>
            </a:r>
            <a:r>
              <a:rPr lang="en-US" altLang="ko-KR" dirty="0"/>
              <a:t>: O(nlog</a:t>
            </a:r>
            <a:r>
              <a:rPr lang="en-US" altLang="ko-KR" sz="1000" dirty="0"/>
              <a:t>2</a:t>
            </a:r>
            <a:r>
              <a:rPr lang="en-US" altLang="ko-KR" dirty="0"/>
              <a:t>n)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397324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1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0" y="0"/>
            <a:ext cx="10233025" cy="1003935"/>
            <a:chOff x="0" y="0"/>
            <a:chExt cx="10233025" cy="1003935"/>
          </a:xfrm>
        </p:grpSpPr>
        <p:sp>
          <p:nvSpPr>
            <p:cNvPr id="19" name="오각형 18"/>
            <p:cNvSpPr>
              <a:spLocks/>
            </p:cNvSpPr>
            <p:nvPr/>
          </p:nvSpPr>
          <p:spPr>
            <a:xfrm>
              <a:off x="0" y="0"/>
              <a:ext cx="10233660" cy="1004570"/>
            </a:xfrm>
            <a:prstGeom prst="homePlate">
              <a:avLst/>
            </a:prstGeom>
            <a:solidFill>
              <a:srgbClr val="647C9C"/>
            </a:solidFill>
            <a:ln w="12700" cap="rnd" cmpd="sng">
              <a:solidFill>
                <a:srgbClr val="6E84A2">
                  <a:alpha val="100000"/>
                </a:srgbClr>
              </a:solidFill>
              <a:prstDash val="solid"/>
            </a:ln>
            <a:effectLst>
              <a:glow rad="139700">
                <a:srgbClr val="A6A6A6">
                  <a:alpha val="40035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2100" b="1" strike="noStrike" cap="none" dirty="0">
                  <a:solidFill>
                    <a:schemeClr val="bg1"/>
                  </a:solidFill>
                  <a:latin typeface="맑은 고딕" charset="0"/>
                  <a:ea typeface="맑은 고딕" charset="0"/>
                </a:rPr>
                <a:t>					          FFT</a:t>
              </a:r>
              <a:endParaRPr lang="ko-KR" altLang="en-US" sz="2100" b="1" strike="noStrike" cap="none" dirty="0">
                <a:solidFill>
                  <a:schemeClr val="bg1"/>
                </a:solidFill>
                <a:latin typeface="맑은 고딕" charset="0"/>
                <a:ea typeface="맑은 고딕" charset="0"/>
              </a:endParaRPr>
            </a:p>
          </p:txBody>
        </p:sp>
        <p:grpSp>
          <p:nvGrpSpPr>
            <p:cNvPr id="16" name="그룹 15"/>
            <p:cNvGrpSpPr/>
            <p:nvPr/>
          </p:nvGrpSpPr>
          <p:grpSpPr>
            <a:xfrm>
              <a:off x="0" y="0"/>
              <a:ext cx="5821045" cy="1003935"/>
              <a:chOff x="0" y="0"/>
              <a:chExt cx="5821045" cy="1003935"/>
            </a:xfrm>
            <a:effectLst>
              <a:glow rad="63500">
                <a:srgbClr val="A6A6A6">
                  <a:alpha val="40035"/>
                </a:srgbClr>
              </a:glow>
            </a:effectLst>
          </p:grpSpPr>
          <p:sp>
            <p:nvSpPr>
              <p:cNvPr id="17" name="오각형 16"/>
              <p:cNvSpPr>
                <a:spLocks/>
              </p:cNvSpPr>
              <p:nvPr/>
            </p:nvSpPr>
            <p:spPr>
              <a:xfrm>
                <a:off x="0" y="0"/>
                <a:ext cx="5821680" cy="1004570"/>
              </a:xfrm>
              <a:prstGeom prst="homePlat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 w="12700" cap="rnd" cmpd="sng">
                <a:solidFill>
                  <a:schemeClr val="tx2">
                    <a:lumMod val="60000"/>
                    <a:lumOff val="40000"/>
                    <a:alpha val="100000"/>
                  </a:schemeClr>
                </a:solidFill>
                <a:prstDash val="solid"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algn="ctr" eaLnBrk="0"/>
                <a:r>
                  <a:rPr lang="ko-KR" altLang="en-US" sz="2800" b="1" dirty="0">
                    <a:latin typeface="맑은 고딕" charset="0"/>
                    <a:ea typeface="맑은 고딕" charset="0"/>
                  </a:rPr>
                  <a:t>적</a:t>
                </a:r>
                <a:r>
                  <a:rPr lang="en-US" altLang="ko-KR" sz="2800" b="1" dirty="0">
                    <a:latin typeface="맑은 고딕" charset="0"/>
                    <a:ea typeface="맑은 고딕" charset="0"/>
                  </a:rPr>
                  <a:t>  </a:t>
                </a:r>
                <a:r>
                  <a:rPr lang="ko-KR" altLang="en-US" sz="2800" b="1" dirty="0">
                    <a:latin typeface="맑은 고딕" charset="0"/>
                    <a:ea typeface="맑은 고딕" charset="0"/>
                  </a:rPr>
                  <a:t>용</a:t>
                </a:r>
                <a:r>
                  <a:rPr lang="en-US" altLang="ko-KR" sz="2800" b="1" dirty="0">
                    <a:latin typeface="맑은 고딕" charset="0"/>
                    <a:ea typeface="맑은 고딕" charset="0"/>
                  </a:rPr>
                  <a:t>  </a:t>
                </a:r>
                <a:r>
                  <a:rPr lang="ko-KR" altLang="en-US" sz="2800" b="1" dirty="0">
                    <a:latin typeface="맑은 고딕" charset="0"/>
                    <a:ea typeface="맑은 고딕" charset="0"/>
                  </a:rPr>
                  <a:t>기</a:t>
                </a:r>
                <a:r>
                  <a:rPr lang="en-US" altLang="ko-KR" sz="2800" b="1" dirty="0">
                    <a:latin typeface="맑은 고딕" charset="0"/>
                    <a:ea typeface="맑은 고딕" charset="0"/>
                  </a:rPr>
                  <a:t>  </a:t>
                </a:r>
                <a:r>
                  <a:rPr lang="ko-KR" altLang="en-US" sz="2800" b="1" dirty="0">
                    <a:latin typeface="맑은 고딕" charset="0"/>
                    <a:ea typeface="맑은 고딕" charset="0"/>
                  </a:rPr>
                  <a:t>술</a:t>
                </a:r>
              </a:p>
            </p:txBody>
          </p:sp>
          <p:sp>
            <p:nvSpPr>
              <p:cNvPr id="18" name="직사각형 17"/>
              <p:cNvSpPr>
                <a:spLocks/>
              </p:cNvSpPr>
              <p:nvPr/>
            </p:nvSpPr>
            <p:spPr>
              <a:xfrm>
                <a:off x="0" y="0"/>
                <a:ext cx="1179195" cy="100457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2700" cap="rnd" cmpd="sng">
                <a:solidFill>
                  <a:schemeClr val="accent1">
                    <a:lumMod val="20000"/>
                    <a:lumOff val="80000"/>
                    <a:alpha val="100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ctr" defTabSz="914400" eaLnBrk="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r>
                  <a:rPr lang="en-US" altLang="ko-KR" sz="3500" dirty="0">
                    <a:solidFill>
                      <a:schemeClr val="tx2"/>
                    </a:solidFill>
                    <a:latin typeface="맑은 고딕" charset="0"/>
                    <a:ea typeface="맑은 고딕" charset="0"/>
                  </a:rPr>
                  <a:t>3</a:t>
                </a:r>
                <a:endParaRPr lang="ko-KR" altLang="en-US" sz="3500" b="0" strike="noStrike" cap="none" dirty="0">
                  <a:solidFill>
                    <a:schemeClr val="tx2"/>
                  </a:solidFill>
                  <a:latin typeface="맑은 고딕" charset="0"/>
                  <a:ea typeface="맑은 고딕" charset="0"/>
                </a:endParaRPr>
              </a:p>
            </p:txBody>
          </p:sp>
        </p:grpSp>
      </p:grpSp>
      <p:sp>
        <p:nvSpPr>
          <p:cNvPr id="2057" name="텍스트 상자 2056"/>
          <p:cNvSpPr txBox="1">
            <a:spLocks/>
          </p:cNvSpPr>
          <p:nvPr/>
        </p:nvSpPr>
        <p:spPr>
          <a:xfrm>
            <a:off x="11499850" y="6449060"/>
            <a:ext cx="645795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strike="noStrike" cap="none" dirty="0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rPr>
              <a:t>8</a:t>
            </a:r>
            <a:endParaRPr lang="ko-KR" altLang="en-US" sz="1800" b="0" strike="noStrike" cap="none" dirty="0">
              <a:solidFill>
                <a:schemeClr val="accent1">
                  <a:lumMod val="50000"/>
                  <a:lumOff val="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056" name="모서리가 둥근 직사각형 2055"/>
          <p:cNvSpPr>
            <a:spLocks/>
          </p:cNvSpPr>
          <p:nvPr/>
        </p:nvSpPr>
        <p:spPr>
          <a:xfrm>
            <a:off x="947853" y="1602767"/>
            <a:ext cx="10233659" cy="482727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2700" cap="flat" cmpd="sng">
            <a:solidFill>
              <a:schemeClr val="tx2">
                <a:alpha val="100000"/>
              </a:schemeClr>
            </a:solidFill>
            <a:prstDash val="sysDot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400" b="0" strike="noStrike" cap="none" dirty="0">
              <a:solidFill>
                <a:schemeClr val="tx1">
                  <a:lumMod val="85000"/>
                  <a:lumOff val="15000"/>
                </a:schemeClr>
              </a:solidFill>
              <a:latin typeface="HY중고딕" charset="0"/>
              <a:ea typeface="HY중고딕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F9CB5CC-B874-4BEF-A45F-6F3A37F9F483}"/>
              </a:ext>
            </a:extLst>
          </p:cNvPr>
          <p:cNvSpPr txBox="1"/>
          <p:nvPr/>
        </p:nvSpPr>
        <p:spPr>
          <a:xfrm>
            <a:off x="1251179" y="1989099"/>
            <a:ext cx="773130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DFT</a:t>
            </a:r>
            <a:r>
              <a:rPr lang="ko-KR" altLang="en-US" dirty="0"/>
              <a:t>를 빠르게 연산하기 위한 </a:t>
            </a:r>
            <a:r>
              <a:rPr lang="ko-KR" altLang="en-US" sz="2500" dirty="0">
                <a:highlight>
                  <a:srgbClr val="FFFF00"/>
                </a:highlight>
              </a:rPr>
              <a:t>알고리즘</a:t>
            </a:r>
            <a:r>
              <a:rPr lang="ko-KR" altLang="en-US" sz="2500" dirty="0"/>
              <a:t> </a:t>
            </a:r>
            <a:r>
              <a:rPr lang="ko-KR" altLang="en-US" sz="1500" dirty="0"/>
              <a:t>〮〮〮〮〮 </a:t>
            </a:r>
            <a:r>
              <a:rPr lang="en-US" altLang="ko-KR" sz="1500" dirty="0"/>
              <a:t>Cooley-Tukey Algorithm</a:t>
            </a:r>
            <a:endParaRPr lang="ko-KR" altLang="en-US" sz="2500" dirty="0"/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E2F83561-28A4-456C-948A-F9ABC11327E6}"/>
              </a:ext>
            </a:extLst>
          </p:cNvPr>
          <p:cNvGrpSpPr/>
          <p:nvPr/>
        </p:nvGrpSpPr>
        <p:grpSpPr>
          <a:xfrm>
            <a:off x="1352854" y="2821759"/>
            <a:ext cx="2840030" cy="2953672"/>
            <a:chOff x="1353040" y="3345961"/>
            <a:chExt cx="2840030" cy="2953672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417B4174-5DFF-4CE3-9DE1-02D2A4CEB084}"/>
                </a:ext>
              </a:extLst>
            </p:cNvPr>
            <p:cNvSpPr/>
            <p:nvPr/>
          </p:nvSpPr>
          <p:spPr>
            <a:xfrm>
              <a:off x="2367986" y="3414558"/>
              <a:ext cx="847121" cy="2826834"/>
            </a:xfrm>
            <a:prstGeom prst="rect">
              <a:avLst/>
            </a:prstGeom>
            <a:noFill/>
            <a:ln w="28575">
              <a:solidFill>
                <a:srgbClr val="647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N=8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7F4BA1E6-0E26-4D6A-90AE-E8FC4EBBC0C1}"/>
                </a:ext>
              </a:extLst>
            </p:cNvPr>
            <p:cNvGrpSpPr/>
            <p:nvPr/>
          </p:nvGrpSpPr>
          <p:grpSpPr>
            <a:xfrm>
              <a:off x="1353040" y="3360828"/>
              <a:ext cx="658108" cy="2938805"/>
              <a:chOff x="2062976" y="3428999"/>
              <a:chExt cx="658108" cy="2938805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F2F2D76-523A-486A-9E18-8E6560B12111}"/>
                  </a:ext>
                </a:extLst>
              </p:cNvPr>
              <p:cNvSpPr txBox="1"/>
              <p:nvPr/>
            </p:nvSpPr>
            <p:spPr>
              <a:xfrm>
                <a:off x="2062976" y="3428999"/>
                <a:ext cx="657922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500" dirty="0"/>
                  <a:t>a[0]</a:t>
                </a:r>
                <a:endParaRPr lang="ko-KR" altLang="en-US" sz="1500" dirty="0"/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30C7013-086E-4E6F-9F80-CAECE6173A06}"/>
                  </a:ext>
                </a:extLst>
              </p:cNvPr>
              <p:cNvSpPr txBox="1"/>
              <p:nvPr/>
            </p:nvSpPr>
            <p:spPr>
              <a:xfrm>
                <a:off x="2062976" y="3785635"/>
                <a:ext cx="657922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500" dirty="0"/>
                  <a:t>a[1]</a:t>
                </a:r>
                <a:endParaRPr lang="ko-KR" altLang="en-US" sz="1500" dirty="0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298DDA2-2B8A-49C1-B6F5-1D6E282B77A4}"/>
                  </a:ext>
                </a:extLst>
              </p:cNvPr>
              <p:cNvSpPr txBox="1"/>
              <p:nvPr/>
            </p:nvSpPr>
            <p:spPr>
              <a:xfrm>
                <a:off x="2062976" y="4142277"/>
                <a:ext cx="657922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500" dirty="0"/>
                  <a:t>a[2]</a:t>
                </a:r>
                <a:endParaRPr lang="ko-KR" altLang="en-US" sz="1500" dirty="0"/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95A0EE7-0F2C-4D7D-8AEF-494BACE2612E}"/>
                  </a:ext>
                </a:extLst>
              </p:cNvPr>
              <p:cNvSpPr txBox="1"/>
              <p:nvPr/>
            </p:nvSpPr>
            <p:spPr>
              <a:xfrm>
                <a:off x="2062976" y="4519252"/>
                <a:ext cx="657922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500" dirty="0"/>
                  <a:t>a[3]</a:t>
                </a:r>
                <a:endParaRPr lang="ko-KR" altLang="en-US" sz="1500" dirty="0"/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5C58DA7-2168-44EB-BF62-A164B725A8DB}"/>
                  </a:ext>
                </a:extLst>
              </p:cNvPr>
              <p:cNvSpPr txBox="1"/>
              <p:nvPr/>
            </p:nvSpPr>
            <p:spPr>
              <a:xfrm>
                <a:off x="2062976" y="4902056"/>
                <a:ext cx="657922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500" dirty="0"/>
                  <a:t>a[4]</a:t>
                </a:r>
                <a:endParaRPr lang="ko-KR" altLang="en-US" sz="1500" dirty="0"/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456022F-7627-414C-B722-DCB40F468D44}"/>
                  </a:ext>
                </a:extLst>
              </p:cNvPr>
              <p:cNvSpPr txBox="1"/>
              <p:nvPr/>
            </p:nvSpPr>
            <p:spPr>
              <a:xfrm>
                <a:off x="2063162" y="5284860"/>
                <a:ext cx="657922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500" dirty="0"/>
                  <a:t>a[5]</a:t>
                </a:r>
                <a:endParaRPr lang="ko-KR" altLang="en-US" sz="1500" dirty="0"/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3448A36-1B4B-4511-88FE-3ABDC0ACF534}"/>
                  </a:ext>
                </a:extLst>
              </p:cNvPr>
              <p:cNvSpPr txBox="1"/>
              <p:nvPr/>
            </p:nvSpPr>
            <p:spPr>
              <a:xfrm>
                <a:off x="2063162" y="5661835"/>
                <a:ext cx="657922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500" dirty="0"/>
                  <a:t>a[6]</a:t>
                </a:r>
                <a:endParaRPr lang="ko-KR" altLang="en-US" sz="1500" dirty="0"/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48D2461-DE16-4E6F-9945-A2D8AE451F41}"/>
                  </a:ext>
                </a:extLst>
              </p:cNvPr>
              <p:cNvSpPr txBox="1"/>
              <p:nvPr/>
            </p:nvSpPr>
            <p:spPr>
              <a:xfrm>
                <a:off x="2062976" y="6044639"/>
                <a:ext cx="657922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500" dirty="0"/>
                  <a:t>a[7]</a:t>
                </a:r>
                <a:endParaRPr lang="ko-KR" altLang="en-US" sz="1500" dirty="0"/>
              </a:p>
            </p:txBody>
          </p:sp>
        </p:grp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09F98BD4-8C98-48B5-8C8C-147FFB5830FC}"/>
                </a:ext>
              </a:extLst>
            </p:cNvPr>
            <p:cNvCxnSpPr/>
            <p:nvPr/>
          </p:nvCxnSpPr>
          <p:spPr>
            <a:xfrm>
              <a:off x="1854658" y="3522410"/>
              <a:ext cx="513328" cy="0"/>
            </a:xfrm>
            <a:prstGeom prst="line">
              <a:avLst/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7345A9A3-9AF9-46C7-972D-E6C831B8C54B}"/>
                </a:ext>
              </a:extLst>
            </p:cNvPr>
            <p:cNvCxnSpPr/>
            <p:nvPr/>
          </p:nvCxnSpPr>
          <p:spPr>
            <a:xfrm>
              <a:off x="1854658" y="3901348"/>
              <a:ext cx="513328" cy="0"/>
            </a:xfrm>
            <a:prstGeom prst="line">
              <a:avLst/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D8932407-1FEC-4920-B397-6CCC2F1C9C6A}"/>
                </a:ext>
              </a:extLst>
            </p:cNvPr>
            <p:cNvCxnSpPr/>
            <p:nvPr/>
          </p:nvCxnSpPr>
          <p:spPr>
            <a:xfrm>
              <a:off x="1854658" y="4257990"/>
              <a:ext cx="513328" cy="0"/>
            </a:xfrm>
            <a:prstGeom prst="line">
              <a:avLst/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B752E4E9-F7E8-4182-B873-CC63F4AA087D}"/>
                </a:ext>
              </a:extLst>
            </p:cNvPr>
            <p:cNvCxnSpPr/>
            <p:nvPr/>
          </p:nvCxnSpPr>
          <p:spPr>
            <a:xfrm>
              <a:off x="1854658" y="4634965"/>
              <a:ext cx="513328" cy="0"/>
            </a:xfrm>
            <a:prstGeom prst="line">
              <a:avLst/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6BD18249-12D3-4BAA-8249-88FB1D0DE7FD}"/>
                </a:ext>
              </a:extLst>
            </p:cNvPr>
            <p:cNvCxnSpPr/>
            <p:nvPr/>
          </p:nvCxnSpPr>
          <p:spPr>
            <a:xfrm>
              <a:off x="1854658" y="5017118"/>
              <a:ext cx="513328" cy="0"/>
            </a:xfrm>
            <a:prstGeom prst="line">
              <a:avLst/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3568AB69-D0D9-4139-AAF7-D2609C51E227}"/>
                </a:ext>
              </a:extLst>
            </p:cNvPr>
            <p:cNvCxnSpPr/>
            <p:nvPr/>
          </p:nvCxnSpPr>
          <p:spPr>
            <a:xfrm>
              <a:off x="1854658" y="5389422"/>
              <a:ext cx="513328" cy="0"/>
            </a:xfrm>
            <a:prstGeom prst="line">
              <a:avLst/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2B7484DF-74CA-40CA-9D8A-3D48CD1F62D0}"/>
                </a:ext>
              </a:extLst>
            </p:cNvPr>
            <p:cNvCxnSpPr/>
            <p:nvPr/>
          </p:nvCxnSpPr>
          <p:spPr>
            <a:xfrm>
              <a:off x="1854658" y="5777548"/>
              <a:ext cx="513328" cy="0"/>
            </a:xfrm>
            <a:prstGeom prst="line">
              <a:avLst/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8F3F5DE8-48FB-4DB1-9DF4-829240A5B4C9}"/>
                </a:ext>
              </a:extLst>
            </p:cNvPr>
            <p:cNvCxnSpPr/>
            <p:nvPr/>
          </p:nvCxnSpPr>
          <p:spPr>
            <a:xfrm>
              <a:off x="1854658" y="6153708"/>
              <a:ext cx="513328" cy="0"/>
            </a:xfrm>
            <a:prstGeom prst="line">
              <a:avLst/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화살표 연결선 13">
              <a:extLst>
                <a:ext uri="{FF2B5EF4-FFF2-40B4-BE49-F238E27FC236}">
                  <a16:creationId xmlns:a16="http://schemas.microsoft.com/office/drawing/2014/main" id="{F801A0E9-6699-43AF-9AFA-CC29E9761F82}"/>
                </a:ext>
              </a:extLst>
            </p:cNvPr>
            <p:cNvCxnSpPr/>
            <p:nvPr/>
          </p:nvCxnSpPr>
          <p:spPr>
            <a:xfrm>
              <a:off x="3215107" y="3522410"/>
              <a:ext cx="356839" cy="0"/>
            </a:xfrm>
            <a:prstGeom prst="straightConnector1">
              <a:avLst/>
            </a:prstGeom>
            <a:ln w="190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화살표 연결선 35">
              <a:extLst>
                <a:ext uri="{FF2B5EF4-FFF2-40B4-BE49-F238E27FC236}">
                  <a16:creationId xmlns:a16="http://schemas.microsoft.com/office/drawing/2014/main" id="{0801CC67-0BB9-4B0F-A592-E6BEBCAE099B}"/>
                </a:ext>
              </a:extLst>
            </p:cNvPr>
            <p:cNvCxnSpPr/>
            <p:nvPr/>
          </p:nvCxnSpPr>
          <p:spPr>
            <a:xfrm>
              <a:off x="3215107" y="3892112"/>
              <a:ext cx="356839" cy="0"/>
            </a:xfrm>
            <a:prstGeom prst="straightConnector1">
              <a:avLst/>
            </a:prstGeom>
            <a:ln w="190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화살표 연결선 36">
              <a:extLst>
                <a:ext uri="{FF2B5EF4-FFF2-40B4-BE49-F238E27FC236}">
                  <a16:creationId xmlns:a16="http://schemas.microsoft.com/office/drawing/2014/main" id="{BE6F4B0B-252D-4419-88D2-6AA061F27C6C}"/>
                </a:ext>
              </a:extLst>
            </p:cNvPr>
            <p:cNvCxnSpPr/>
            <p:nvPr/>
          </p:nvCxnSpPr>
          <p:spPr>
            <a:xfrm>
              <a:off x="3215107" y="4257990"/>
              <a:ext cx="356839" cy="0"/>
            </a:xfrm>
            <a:prstGeom prst="straightConnector1">
              <a:avLst/>
            </a:prstGeom>
            <a:ln w="190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화살표 연결선 37">
              <a:extLst>
                <a:ext uri="{FF2B5EF4-FFF2-40B4-BE49-F238E27FC236}">
                  <a16:creationId xmlns:a16="http://schemas.microsoft.com/office/drawing/2014/main" id="{9E3456F9-3DA0-4D60-B8C7-D97630DA3A2F}"/>
                </a:ext>
              </a:extLst>
            </p:cNvPr>
            <p:cNvCxnSpPr/>
            <p:nvPr/>
          </p:nvCxnSpPr>
          <p:spPr>
            <a:xfrm>
              <a:off x="3215107" y="4647631"/>
              <a:ext cx="356839" cy="0"/>
            </a:xfrm>
            <a:prstGeom prst="straightConnector1">
              <a:avLst/>
            </a:prstGeom>
            <a:ln w="190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화살표 연결선 38">
              <a:extLst>
                <a:ext uri="{FF2B5EF4-FFF2-40B4-BE49-F238E27FC236}">
                  <a16:creationId xmlns:a16="http://schemas.microsoft.com/office/drawing/2014/main" id="{09D0460B-FA88-4286-9150-D59F19ECFF69}"/>
                </a:ext>
              </a:extLst>
            </p:cNvPr>
            <p:cNvCxnSpPr/>
            <p:nvPr/>
          </p:nvCxnSpPr>
          <p:spPr>
            <a:xfrm>
              <a:off x="3215107" y="5017118"/>
              <a:ext cx="356839" cy="0"/>
            </a:xfrm>
            <a:prstGeom prst="straightConnector1">
              <a:avLst/>
            </a:prstGeom>
            <a:ln w="190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화살표 연결선 39">
              <a:extLst>
                <a:ext uri="{FF2B5EF4-FFF2-40B4-BE49-F238E27FC236}">
                  <a16:creationId xmlns:a16="http://schemas.microsoft.com/office/drawing/2014/main" id="{B9FFA0A9-0FA3-4C3A-9513-D7134BE49A0F}"/>
                </a:ext>
              </a:extLst>
            </p:cNvPr>
            <p:cNvCxnSpPr/>
            <p:nvPr/>
          </p:nvCxnSpPr>
          <p:spPr>
            <a:xfrm>
              <a:off x="3215107" y="5380631"/>
              <a:ext cx="356839" cy="0"/>
            </a:xfrm>
            <a:prstGeom prst="straightConnector1">
              <a:avLst/>
            </a:prstGeom>
            <a:ln w="190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화살표 연결선 40">
              <a:extLst>
                <a:ext uri="{FF2B5EF4-FFF2-40B4-BE49-F238E27FC236}">
                  <a16:creationId xmlns:a16="http://schemas.microsoft.com/office/drawing/2014/main" id="{00C59712-2707-417B-83D6-2703748D0320}"/>
                </a:ext>
              </a:extLst>
            </p:cNvPr>
            <p:cNvCxnSpPr/>
            <p:nvPr/>
          </p:nvCxnSpPr>
          <p:spPr>
            <a:xfrm>
              <a:off x="3215107" y="5775431"/>
              <a:ext cx="356839" cy="0"/>
            </a:xfrm>
            <a:prstGeom prst="straightConnector1">
              <a:avLst/>
            </a:prstGeom>
            <a:ln w="190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22C236B0-BF67-42BA-8896-207C5AB6587F}"/>
                </a:ext>
              </a:extLst>
            </p:cNvPr>
            <p:cNvCxnSpPr/>
            <p:nvPr/>
          </p:nvCxnSpPr>
          <p:spPr>
            <a:xfrm>
              <a:off x="3215107" y="6164859"/>
              <a:ext cx="356839" cy="0"/>
            </a:xfrm>
            <a:prstGeom prst="straightConnector1">
              <a:avLst/>
            </a:prstGeom>
            <a:ln w="190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24113C06-1869-41BE-B738-6AE0782F7567}"/>
                </a:ext>
              </a:extLst>
            </p:cNvPr>
            <p:cNvSpPr txBox="1"/>
            <p:nvPr/>
          </p:nvSpPr>
          <p:spPr>
            <a:xfrm>
              <a:off x="3534962" y="3345961"/>
              <a:ext cx="657922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dirty="0"/>
                <a:t>A[0]</a:t>
              </a:r>
              <a:endParaRPr lang="ko-KR" altLang="en-US" sz="1500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CAA4F577-D338-4D4C-8A0D-B1FE5F35E638}"/>
                </a:ext>
              </a:extLst>
            </p:cNvPr>
            <p:cNvSpPr txBox="1"/>
            <p:nvPr/>
          </p:nvSpPr>
          <p:spPr>
            <a:xfrm>
              <a:off x="3534962" y="3702597"/>
              <a:ext cx="657922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dirty="0"/>
                <a:t>A[1]</a:t>
              </a:r>
              <a:endParaRPr lang="ko-KR" altLang="en-US" sz="1500" dirty="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85E97455-4BAB-4943-8A2C-D37CA926E611}"/>
                </a:ext>
              </a:extLst>
            </p:cNvPr>
            <p:cNvSpPr txBox="1"/>
            <p:nvPr/>
          </p:nvSpPr>
          <p:spPr>
            <a:xfrm>
              <a:off x="3534962" y="4059239"/>
              <a:ext cx="657922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dirty="0"/>
                <a:t>A[2]</a:t>
              </a:r>
              <a:endParaRPr lang="ko-KR" altLang="en-US" sz="1500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DF8769BC-CA5C-401A-A045-6285DC70E62B}"/>
                </a:ext>
              </a:extLst>
            </p:cNvPr>
            <p:cNvSpPr txBox="1"/>
            <p:nvPr/>
          </p:nvSpPr>
          <p:spPr>
            <a:xfrm>
              <a:off x="3534962" y="4436214"/>
              <a:ext cx="657922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dirty="0"/>
                <a:t>A[3]</a:t>
              </a:r>
              <a:endParaRPr lang="ko-KR" altLang="en-US" sz="1500" dirty="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766BE0E0-3E99-430F-870D-A70A8B5C68E2}"/>
                </a:ext>
              </a:extLst>
            </p:cNvPr>
            <p:cNvSpPr txBox="1"/>
            <p:nvPr/>
          </p:nvSpPr>
          <p:spPr>
            <a:xfrm>
              <a:off x="3534962" y="4819018"/>
              <a:ext cx="657922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dirty="0"/>
                <a:t>A[4]</a:t>
              </a:r>
              <a:endParaRPr lang="ko-KR" altLang="en-US" sz="1500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F6B6AEDA-D501-41EE-BF7E-65231EB9B9A2}"/>
                </a:ext>
              </a:extLst>
            </p:cNvPr>
            <p:cNvSpPr txBox="1"/>
            <p:nvPr/>
          </p:nvSpPr>
          <p:spPr>
            <a:xfrm>
              <a:off x="3535148" y="5201822"/>
              <a:ext cx="657922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dirty="0"/>
                <a:t>A[5]</a:t>
              </a:r>
              <a:endParaRPr lang="ko-KR" altLang="en-US" sz="1500" dirty="0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59DBA77E-1C1A-40BF-8BE2-4DC342472CE5}"/>
                </a:ext>
              </a:extLst>
            </p:cNvPr>
            <p:cNvSpPr txBox="1"/>
            <p:nvPr/>
          </p:nvSpPr>
          <p:spPr>
            <a:xfrm>
              <a:off x="3535148" y="5578797"/>
              <a:ext cx="657922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dirty="0"/>
                <a:t>A[6]</a:t>
              </a:r>
              <a:endParaRPr lang="ko-KR" altLang="en-US" sz="1500" dirty="0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EB0DDF1A-2A11-4AA2-A046-53D468B02044}"/>
                </a:ext>
              </a:extLst>
            </p:cNvPr>
            <p:cNvSpPr txBox="1"/>
            <p:nvPr/>
          </p:nvSpPr>
          <p:spPr>
            <a:xfrm>
              <a:off x="3534962" y="5961601"/>
              <a:ext cx="657922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dirty="0"/>
                <a:t>A[7]</a:t>
              </a:r>
              <a:endParaRPr lang="ko-KR" altLang="en-US" sz="1500" dirty="0"/>
            </a:p>
          </p:txBody>
        </p:sp>
      </p:grpSp>
    </p:spTree>
    <p:extLst>
      <p:ext uri="{BB962C8B-B14F-4D97-AF65-F5344CB8AC3E}">
        <p14:creationId xmlns:p14="http://schemas.microsoft.com/office/powerpoint/2010/main" val="20340702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1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0" y="0"/>
            <a:ext cx="10233025" cy="1003935"/>
            <a:chOff x="0" y="0"/>
            <a:chExt cx="10233025" cy="1003935"/>
          </a:xfrm>
        </p:grpSpPr>
        <p:sp>
          <p:nvSpPr>
            <p:cNvPr id="19" name="오각형 18"/>
            <p:cNvSpPr>
              <a:spLocks/>
            </p:cNvSpPr>
            <p:nvPr/>
          </p:nvSpPr>
          <p:spPr>
            <a:xfrm>
              <a:off x="0" y="0"/>
              <a:ext cx="10233660" cy="1004570"/>
            </a:xfrm>
            <a:prstGeom prst="homePlate">
              <a:avLst/>
            </a:prstGeom>
            <a:solidFill>
              <a:srgbClr val="647C9C"/>
            </a:solidFill>
            <a:ln w="12700" cap="rnd" cmpd="sng">
              <a:solidFill>
                <a:srgbClr val="6E84A2">
                  <a:alpha val="100000"/>
                </a:srgbClr>
              </a:solidFill>
              <a:prstDash val="solid"/>
            </a:ln>
            <a:effectLst>
              <a:glow rad="139700">
                <a:srgbClr val="A6A6A6">
                  <a:alpha val="40035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2100" b="1" strike="noStrike" cap="none" dirty="0">
                  <a:solidFill>
                    <a:schemeClr val="bg1"/>
                  </a:solidFill>
                  <a:latin typeface="맑은 고딕" charset="0"/>
                  <a:ea typeface="맑은 고딕" charset="0"/>
                </a:rPr>
                <a:t>					          FFT</a:t>
              </a:r>
              <a:endParaRPr lang="ko-KR" altLang="en-US" sz="2100" b="1" strike="noStrike" cap="none" dirty="0">
                <a:solidFill>
                  <a:schemeClr val="bg1"/>
                </a:solidFill>
                <a:latin typeface="맑은 고딕" charset="0"/>
                <a:ea typeface="맑은 고딕" charset="0"/>
              </a:endParaRPr>
            </a:p>
          </p:txBody>
        </p:sp>
        <p:grpSp>
          <p:nvGrpSpPr>
            <p:cNvPr id="16" name="그룹 15"/>
            <p:cNvGrpSpPr/>
            <p:nvPr/>
          </p:nvGrpSpPr>
          <p:grpSpPr>
            <a:xfrm>
              <a:off x="0" y="0"/>
              <a:ext cx="5821045" cy="1003935"/>
              <a:chOff x="0" y="0"/>
              <a:chExt cx="5821045" cy="1003935"/>
            </a:xfrm>
            <a:effectLst>
              <a:glow rad="63500">
                <a:srgbClr val="A6A6A6">
                  <a:alpha val="40035"/>
                </a:srgbClr>
              </a:glow>
            </a:effectLst>
          </p:grpSpPr>
          <p:sp>
            <p:nvSpPr>
              <p:cNvPr id="17" name="오각형 16"/>
              <p:cNvSpPr>
                <a:spLocks/>
              </p:cNvSpPr>
              <p:nvPr/>
            </p:nvSpPr>
            <p:spPr>
              <a:xfrm>
                <a:off x="0" y="0"/>
                <a:ext cx="5821680" cy="1004570"/>
              </a:xfrm>
              <a:prstGeom prst="homePlat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 w="12700" cap="rnd" cmpd="sng">
                <a:solidFill>
                  <a:schemeClr val="tx2">
                    <a:lumMod val="60000"/>
                    <a:lumOff val="40000"/>
                    <a:alpha val="100000"/>
                  </a:schemeClr>
                </a:solidFill>
                <a:prstDash val="solid"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algn="ctr" eaLnBrk="0"/>
                <a:r>
                  <a:rPr lang="ko-KR" altLang="en-US" sz="2800" b="1" dirty="0">
                    <a:latin typeface="맑은 고딕" charset="0"/>
                    <a:ea typeface="맑은 고딕" charset="0"/>
                  </a:rPr>
                  <a:t>적</a:t>
                </a:r>
                <a:r>
                  <a:rPr lang="en-US" altLang="ko-KR" sz="2800" b="1" dirty="0">
                    <a:latin typeface="맑은 고딕" charset="0"/>
                    <a:ea typeface="맑은 고딕" charset="0"/>
                  </a:rPr>
                  <a:t>  </a:t>
                </a:r>
                <a:r>
                  <a:rPr lang="ko-KR" altLang="en-US" sz="2800" b="1" dirty="0">
                    <a:latin typeface="맑은 고딕" charset="0"/>
                    <a:ea typeface="맑은 고딕" charset="0"/>
                  </a:rPr>
                  <a:t>용</a:t>
                </a:r>
                <a:r>
                  <a:rPr lang="en-US" altLang="ko-KR" sz="2800" b="1" dirty="0">
                    <a:latin typeface="맑은 고딕" charset="0"/>
                    <a:ea typeface="맑은 고딕" charset="0"/>
                  </a:rPr>
                  <a:t>  </a:t>
                </a:r>
                <a:r>
                  <a:rPr lang="ko-KR" altLang="en-US" sz="2800" b="1" dirty="0">
                    <a:latin typeface="맑은 고딕" charset="0"/>
                    <a:ea typeface="맑은 고딕" charset="0"/>
                  </a:rPr>
                  <a:t>기</a:t>
                </a:r>
                <a:r>
                  <a:rPr lang="en-US" altLang="ko-KR" sz="2800" b="1" dirty="0">
                    <a:latin typeface="맑은 고딕" charset="0"/>
                    <a:ea typeface="맑은 고딕" charset="0"/>
                  </a:rPr>
                  <a:t>  </a:t>
                </a:r>
                <a:r>
                  <a:rPr lang="ko-KR" altLang="en-US" sz="2800" b="1" dirty="0">
                    <a:latin typeface="맑은 고딕" charset="0"/>
                    <a:ea typeface="맑은 고딕" charset="0"/>
                  </a:rPr>
                  <a:t>술</a:t>
                </a:r>
              </a:p>
            </p:txBody>
          </p:sp>
          <p:sp>
            <p:nvSpPr>
              <p:cNvPr id="18" name="직사각형 17"/>
              <p:cNvSpPr>
                <a:spLocks/>
              </p:cNvSpPr>
              <p:nvPr/>
            </p:nvSpPr>
            <p:spPr>
              <a:xfrm>
                <a:off x="0" y="0"/>
                <a:ext cx="1179195" cy="100457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2700" cap="rnd" cmpd="sng">
                <a:solidFill>
                  <a:schemeClr val="accent1">
                    <a:lumMod val="20000"/>
                    <a:lumOff val="80000"/>
                    <a:alpha val="100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ctr" defTabSz="914400" eaLnBrk="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r>
                  <a:rPr lang="en-US" altLang="ko-KR" sz="3500" dirty="0">
                    <a:solidFill>
                      <a:schemeClr val="tx2"/>
                    </a:solidFill>
                    <a:latin typeface="맑은 고딕" charset="0"/>
                    <a:ea typeface="맑은 고딕" charset="0"/>
                  </a:rPr>
                  <a:t>3</a:t>
                </a:r>
                <a:endParaRPr lang="ko-KR" altLang="en-US" sz="3500" b="0" strike="noStrike" cap="none" dirty="0">
                  <a:solidFill>
                    <a:schemeClr val="tx2"/>
                  </a:solidFill>
                  <a:latin typeface="맑은 고딕" charset="0"/>
                  <a:ea typeface="맑은 고딕" charset="0"/>
                </a:endParaRPr>
              </a:p>
            </p:txBody>
          </p:sp>
        </p:grpSp>
      </p:grpSp>
      <p:sp>
        <p:nvSpPr>
          <p:cNvPr id="2057" name="텍스트 상자 2056"/>
          <p:cNvSpPr txBox="1">
            <a:spLocks/>
          </p:cNvSpPr>
          <p:nvPr/>
        </p:nvSpPr>
        <p:spPr>
          <a:xfrm>
            <a:off x="11499850" y="6449060"/>
            <a:ext cx="645795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strike="noStrike" cap="none" dirty="0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rPr>
              <a:t>8</a:t>
            </a:r>
            <a:endParaRPr lang="ko-KR" altLang="en-US" sz="1800" b="0" strike="noStrike" cap="none" dirty="0">
              <a:solidFill>
                <a:schemeClr val="accent1">
                  <a:lumMod val="50000"/>
                  <a:lumOff val="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056" name="모서리가 둥근 직사각형 2055"/>
          <p:cNvSpPr>
            <a:spLocks/>
          </p:cNvSpPr>
          <p:nvPr/>
        </p:nvSpPr>
        <p:spPr>
          <a:xfrm>
            <a:off x="979170" y="1602767"/>
            <a:ext cx="10233659" cy="482727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2700" cap="flat" cmpd="sng">
            <a:solidFill>
              <a:schemeClr val="tx2">
                <a:alpha val="100000"/>
              </a:schemeClr>
            </a:solidFill>
            <a:prstDash val="sysDot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400" b="0" strike="noStrike" cap="none" dirty="0">
              <a:solidFill>
                <a:schemeClr val="tx1">
                  <a:lumMod val="85000"/>
                  <a:lumOff val="15000"/>
                </a:schemeClr>
              </a:solidFill>
              <a:latin typeface="HY중고딕" charset="0"/>
              <a:ea typeface="HY중고딕" charset="0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029A9F10-E7E7-45DF-9B5E-73A68A6B55D3}"/>
              </a:ext>
            </a:extLst>
          </p:cNvPr>
          <p:cNvGrpSpPr/>
          <p:nvPr/>
        </p:nvGrpSpPr>
        <p:grpSpPr>
          <a:xfrm>
            <a:off x="4571167" y="2872111"/>
            <a:ext cx="2908591" cy="2878401"/>
            <a:chOff x="4694476" y="3398460"/>
            <a:chExt cx="2908591" cy="2878401"/>
          </a:xfrm>
        </p:grpSpPr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2864482F-6521-4B98-B6F8-FFB1EB73EF83}"/>
                </a:ext>
              </a:extLst>
            </p:cNvPr>
            <p:cNvSpPr/>
            <p:nvPr/>
          </p:nvSpPr>
          <p:spPr>
            <a:xfrm>
              <a:off x="5672439" y="3432922"/>
              <a:ext cx="847121" cy="1326457"/>
            </a:xfrm>
            <a:prstGeom prst="rect">
              <a:avLst/>
            </a:prstGeom>
            <a:noFill/>
            <a:ln w="28575">
              <a:solidFill>
                <a:srgbClr val="647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N=4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281D7C1E-31D2-48B6-959B-69E4EB4C5C4C}"/>
                </a:ext>
              </a:extLst>
            </p:cNvPr>
            <p:cNvSpPr txBox="1"/>
            <p:nvPr/>
          </p:nvSpPr>
          <p:spPr>
            <a:xfrm>
              <a:off x="4694662" y="3412903"/>
              <a:ext cx="657922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dirty="0"/>
                <a:t>a[0]</a:t>
              </a:r>
              <a:endParaRPr lang="ko-KR" altLang="en-US" sz="1500" dirty="0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715A399C-993F-47E6-9A7E-AF66900ED2D0}"/>
                </a:ext>
              </a:extLst>
            </p:cNvPr>
            <p:cNvSpPr txBox="1"/>
            <p:nvPr/>
          </p:nvSpPr>
          <p:spPr>
            <a:xfrm>
              <a:off x="4694476" y="3736068"/>
              <a:ext cx="657922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dirty="0"/>
                <a:t>a[2]</a:t>
              </a:r>
              <a:endParaRPr lang="ko-KR" altLang="en-US" sz="1500" dirty="0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FCD64228-28E6-421F-A2F3-88C586338A69}"/>
                </a:ext>
              </a:extLst>
            </p:cNvPr>
            <p:cNvSpPr txBox="1"/>
            <p:nvPr/>
          </p:nvSpPr>
          <p:spPr>
            <a:xfrm>
              <a:off x="4694662" y="4057219"/>
              <a:ext cx="657922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dirty="0"/>
                <a:t>a[4]</a:t>
              </a:r>
              <a:endParaRPr lang="ko-KR" altLang="en-US" sz="1500" dirty="0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D8BAD247-CD44-4475-BCB2-D72C1161BAB5}"/>
                </a:ext>
              </a:extLst>
            </p:cNvPr>
            <p:cNvSpPr txBox="1"/>
            <p:nvPr/>
          </p:nvSpPr>
          <p:spPr>
            <a:xfrm>
              <a:off x="4694476" y="4415350"/>
              <a:ext cx="657922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dirty="0"/>
                <a:t>a[6]</a:t>
              </a:r>
              <a:endParaRPr lang="ko-KR" altLang="en-US" sz="1500" dirty="0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2C7DA37A-6B13-4BC2-ADF9-BA39143C5436}"/>
                </a:ext>
              </a:extLst>
            </p:cNvPr>
            <p:cNvSpPr txBox="1"/>
            <p:nvPr/>
          </p:nvSpPr>
          <p:spPr>
            <a:xfrm>
              <a:off x="4694476" y="4893524"/>
              <a:ext cx="657922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dirty="0"/>
                <a:t>a[1]</a:t>
              </a:r>
              <a:endParaRPr lang="ko-KR" altLang="en-US" sz="1500" dirty="0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6A9F9D84-177D-4EBA-9099-B57FF4A4DDA9}"/>
                </a:ext>
              </a:extLst>
            </p:cNvPr>
            <p:cNvSpPr txBox="1"/>
            <p:nvPr/>
          </p:nvSpPr>
          <p:spPr>
            <a:xfrm>
              <a:off x="4694662" y="5234952"/>
              <a:ext cx="657922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dirty="0"/>
                <a:t>a[3]</a:t>
              </a:r>
              <a:endParaRPr lang="ko-KR" altLang="en-US" sz="1500" dirty="0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BBACACD9-EFFF-4D73-8309-00B8D639D59F}"/>
                </a:ext>
              </a:extLst>
            </p:cNvPr>
            <p:cNvSpPr txBox="1"/>
            <p:nvPr/>
          </p:nvSpPr>
          <p:spPr>
            <a:xfrm>
              <a:off x="4694662" y="5612268"/>
              <a:ext cx="657922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dirty="0"/>
                <a:t>a[5]</a:t>
              </a:r>
              <a:endParaRPr lang="ko-KR" altLang="en-US" sz="1500" dirty="0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D4BE7811-333C-43BB-A155-83EC47CD1714}"/>
                </a:ext>
              </a:extLst>
            </p:cNvPr>
            <p:cNvSpPr txBox="1"/>
            <p:nvPr/>
          </p:nvSpPr>
          <p:spPr>
            <a:xfrm>
              <a:off x="4694476" y="5953696"/>
              <a:ext cx="657922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dirty="0"/>
                <a:t>a[7]</a:t>
              </a:r>
              <a:endParaRPr lang="ko-KR" altLang="en-US" sz="1500" dirty="0"/>
            </a:p>
          </p:txBody>
        </p:sp>
        <p:cxnSp>
          <p:nvCxnSpPr>
            <p:cNvPr id="72" name="직선 연결선 71">
              <a:extLst>
                <a:ext uri="{FF2B5EF4-FFF2-40B4-BE49-F238E27FC236}">
                  <a16:creationId xmlns:a16="http://schemas.microsoft.com/office/drawing/2014/main" id="{7BA43FDE-927C-420D-8E78-A0C6761A1BA2}"/>
                </a:ext>
              </a:extLst>
            </p:cNvPr>
            <p:cNvCxnSpPr/>
            <p:nvPr/>
          </p:nvCxnSpPr>
          <p:spPr>
            <a:xfrm>
              <a:off x="5165681" y="3595412"/>
              <a:ext cx="513328" cy="0"/>
            </a:xfrm>
            <a:prstGeom prst="line">
              <a:avLst/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 116">
              <a:extLst>
                <a:ext uri="{FF2B5EF4-FFF2-40B4-BE49-F238E27FC236}">
                  <a16:creationId xmlns:a16="http://schemas.microsoft.com/office/drawing/2014/main" id="{4B0EB0D3-D774-4980-B925-D52F1A3CF106}"/>
                </a:ext>
              </a:extLst>
            </p:cNvPr>
            <p:cNvCxnSpPr/>
            <p:nvPr/>
          </p:nvCxnSpPr>
          <p:spPr>
            <a:xfrm>
              <a:off x="5165681" y="3901348"/>
              <a:ext cx="513328" cy="0"/>
            </a:xfrm>
            <a:prstGeom prst="line">
              <a:avLst/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직선 연결선 117">
              <a:extLst>
                <a:ext uri="{FF2B5EF4-FFF2-40B4-BE49-F238E27FC236}">
                  <a16:creationId xmlns:a16="http://schemas.microsoft.com/office/drawing/2014/main" id="{38F0ABEF-99B0-476B-BB8D-AEA1E22767A3}"/>
                </a:ext>
              </a:extLst>
            </p:cNvPr>
            <p:cNvCxnSpPr/>
            <p:nvPr/>
          </p:nvCxnSpPr>
          <p:spPr>
            <a:xfrm>
              <a:off x="5165681" y="4235688"/>
              <a:ext cx="513328" cy="0"/>
            </a:xfrm>
            <a:prstGeom prst="line">
              <a:avLst/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직선 연결선 118">
              <a:extLst>
                <a:ext uri="{FF2B5EF4-FFF2-40B4-BE49-F238E27FC236}">
                  <a16:creationId xmlns:a16="http://schemas.microsoft.com/office/drawing/2014/main" id="{AD0ACC0D-0BBE-4C6C-93FC-D37345240838}"/>
                </a:ext>
              </a:extLst>
            </p:cNvPr>
            <p:cNvCxnSpPr/>
            <p:nvPr/>
          </p:nvCxnSpPr>
          <p:spPr>
            <a:xfrm>
              <a:off x="5165681" y="4601251"/>
              <a:ext cx="513328" cy="0"/>
            </a:xfrm>
            <a:prstGeom prst="line">
              <a:avLst/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직선 연결선 119">
              <a:extLst>
                <a:ext uri="{FF2B5EF4-FFF2-40B4-BE49-F238E27FC236}">
                  <a16:creationId xmlns:a16="http://schemas.microsoft.com/office/drawing/2014/main" id="{A7501FE0-8F91-4D5E-85DC-8B8E8205E788}"/>
                </a:ext>
              </a:extLst>
            </p:cNvPr>
            <p:cNvCxnSpPr/>
            <p:nvPr/>
          </p:nvCxnSpPr>
          <p:spPr>
            <a:xfrm>
              <a:off x="5159111" y="5055106"/>
              <a:ext cx="513328" cy="0"/>
            </a:xfrm>
            <a:prstGeom prst="line">
              <a:avLst/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직선 연결선 120">
              <a:extLst>
                <a:ext uri="{FF2B5EF4-FFF2-40B4-BE49-F238E27FC236}">
                  <a16:creationId xmlns:a16="http://schemas.microsoft.com/office/drawing/2014/main" id="{2A9EBC15-7CE4-4E16-8D59-0A652D634156}"/>
                </a:ext>
              </a:extLst>
            </p:cNvPr>
            <p:cNvCxnSpPr/>
            <p:nvPr/>
          </p:nvCxnSpPr>
          <p:spPr>
            <a:xfrm>
              <a:off x="5159111" y="5400138"/>
              <a:ext cx="513328" cy="0"/>
            </a:xfrm>
            <a:prstGeom prst="line">
              <a:avLst/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직선 연결선 121">
              <a:extLst>
                <a:ext uri="{FF2B5EF4-FFF2-40B4-BE49-F238E27FC236}">
                  <a16:creationId xmlns:a16="http://schemas.microsoft.com/office/drawing/2014/main" id="{D0A90AB4-3C60-4874-8630-C2EFD37F478C}"/>
                </a:ext>
              </a:extLst>
            </p:cNvPr>
            <p:cNvCxnSpPr/>
            <p:nvPr/>
          </p:nvCxnSpPr>
          <p:spPr>
            <a:xfrm>
              <a:off x="5159111" y="5777548"/>
              <a:ext cx="513328" cy="0"/>
            </a:xfrm>
            <a:prstGeom prst="line">
              <a:avLst/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직선 연결선 122">
              <a:extLst>
                <a:ext uri="{FF2B5EF4-FFF2-40B4-BE49-F238E27FC236}">
                  <a16:creationId xmlns:a16="http://schemas.microsoft.com/office/drawing/2014/main" id="{48AD99E3-9AE2-4CF3-88E2-DCD16B74B0E5}"/>
                </a:ext>
              </a:extLst>
            </p:cNvPr>
            <p:cNvCxnSpPr/>
            <p:nvPr/>
          </p:nvCxnSpPr>
          <p:spPr>
            <a:xfrm>
              <a:off x="5163107" y="6105343"/>
              <a:ext cx="513328" cy="0"/>
            </a:xfrm>
            <a:prstGeom prst="line">
              <a:avLst/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1581BA0A-57B1-47E1-9347-05BE34BCE362}"/>
                </a:ext>
              </a:extLst>
            </p:cNvPr>
            <p:cNvSpPr/>
            <p:nvPr/>
          </p:nvSpPr>
          <p:spPr>
            <a:xfrm>
              <a:off x="5672439" y="4915568"/>
              <a:ext cx="847121" cy="1326457"/>
            </a:xfrm>
            <a:prstGeom prst="rect">
              <a:avLst/>
            </a:prstGeom>
            <a:noFill/>
            <a:ln w="28575">
              <a:solidFill>
                <a:srgbClr val="647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N=4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7A4B3E5F-DD4E-4036-9976-5E09F7CC5210}"/>
                </a:ext>
              </a:extLst>
            </p:cNvPr>
            <p:cNvSpPr txBox="1"/>
            <p:nvPr/>
          </p:nvSpPr>
          <p:spPr>
            <a:xfrm>
              <a:off x="6945145" y="3398460"/>
              <a:ext cx="657922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dirty="0"/>
                <a:t>A[0]</a:t>
              </a:r>
              <a:endParaRPr lang="ko-KR" altLang="en-US" sz="1500" dirty="0"/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1985BC37-7BBA-48B6-A55A-387A68EA55C0}"/>
                </a:ext>
              </a:extLst>
            </p:cNvPr>
            <p:cNvSpPr txBox="1"/>
            <p:nvPr/>
          </p:nvSpPr>
          <p:spPr>
            <a:xfrm>
              <a:off x="6944959" y="3721625"/>
              <a:ext cx="657922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dirty="0"/>
                <a:t>A[2]</a:t>
              </a:r>
              <a:endParaRPr lang="ko-KR" altLang="en-US" sz="1500" dirty="0"/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804EC0B6-EDBC-4851-9634-78FA19E8AAAA}"/>
                </a:ext>
              </a:extLst>
            </p:cNvPr>
            <p:cNvSpPr txBox="1"/>
            <p:nvPr/>
          </p:nvSpPr>
          <p:spPr>
            <a:xfrm>
              <a:off x="6945145" y="4042776"/>
              <a:ext cx="657922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dirty="0"/>
                <a:t>A[4]</a:t>
              </a:r>
              <a:endParaRPr lang="ko-KR" altLang="en-US" sz="1500" dirty="0"/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813F1700-76C9-46A8-9742-0AEE781F83D3}"/>
                </a:ext>
              </a:extLst>
            </p:cNvPr>
            <p:cNvSpPr txBox="1"/>
            <p:nvPr/>
          </p:nvSpPr>
          <p:spPr>
            <a:xfrm>
              <a:off x="6944959" y="4400907"/>
              <a:ext cx="657922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dirty="0"/>
                <a:t>A[6]</a:t>
              </a:r>
              <a:endParaRPr lang="ko-KR" altLang="en-US" sz="1500" dirty="0"/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8666D0A2-F7D2-42A0-8971-DCE33ECD0843}"/>
                </a:ext>
              </a:extLst>
            </p:cNvPr>
            <p:cNvSpPr txBox="1"/>
            <p:nvPr/>
          </p:nvSpPr>
          <p:spPr>
            <a:xfrm>
              <a:off x="6935848" y="4858093"/>
              <a:ext cx="657922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dirty="0"/>
                <a:t>A[1]</a:t>
              </a:r>
              <a:endParaRPr lang="ko-KR" altLang="en-US" sz="1500" dirty="0"/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25BAF4E2-D7FD-4802-A6ED-20CD80B09F2F}"/>
                </a:ext>
              </a:extLst>
            </p:cNvPr>
            <p:cNvSpPr txBox="1"/>
            <p:nvPr/>
          </p:nvSpPr>
          <p:spPr>
            <a:xfrm>
              <a:off x="6936034" y="5199521"/>
              <a:ext cx="657922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dirty="0"/>
                <a:t>A[3]</a:t>
              </a:r>
              <a:endParaRPr lang="ko-KR" altLang="en-US" sz="1500" dirty="0"/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E81FCBF8-D29A-4EAA-A731-7D7F768FA2F4}"/>
                </a:ext>
              </a:extLst>
            </p:cNvPr>
            <p:cNvSpPr txBox="1"/>
            <p:nvPr/>
          </p:nvSpPr>
          <p:spPr>
            <a:xfrm>
              <a:off x="6936034" y="5576837"/>
              <a:ext cx="657922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dirty="0"/>
                <a:t>A[5]</a:t>
              </a:r>
              <a:endParaRPr lang="ko-KR" altLang="en-US" sz="1500" dirty="0"/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D62CE402-C8E4-4927-97BB-904ECF9A39B6}"/>
                </a:ext>
              </a:extLst>
            </p:cNvPr>
            <p:cNvSpPr txBox="1"/>
            <p:nvPr/>
          </p:nvSpPr>
          <p:spPr>
            <a:xfrm>
              <a:off x="6935848" y="5918265"/>
              <a:ext cx="657922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dirty="0"/>
                <a:t>A[7]</a:t>
              </a:r>
              <a:endParaRPr lang="ko-KR" altLang="en-US" sz="1500" dirty="0"/>
            </a:p>
          </p:txBody>
        </p: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93FE61DA-C319-462E-AD42-FE826676F1E1}"/>
              </a:ext>
            </a:extLst>
          </p:cNvPr>
          <p:cNvSpPr txBox="1"/>
          <p:nvPr/>
        </p:nvSpPr>
        <p:spPr>
          <a:xfrm>
            <a:off x="1251179" y="1989099"/>
            <a:ext cx="773130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DFT</a:t>
            </a:r>
            <a:r>
              <a:rPr lang="ko-KR" altLang="en-US" dirty="0"/>
              <a:t>를 빠르게 연산하기 위한 </a:t>
            </a:r>
            <a:r>
              <a:rPr lang="ko-KR" altLang="en-US" sz="2500" dirty="0">
                <a:highlight>
                  <a:srgbClr val="FFFF00"/>
                </a:highlight>
              </a:rPr>
              <a:t>알고리즘</a:t>
            </a:r>
            <a:r>
              <a:rPr lang="ko-KR" altLang="en-US" sz="2500" dirty="0"/>
              <a:t> </a:t>
            </a:r>
            <a:r>
              <a:rPr lang="ko-KR" altLang="en-US" sz="1500" dirty="0"/>
              <a:t>〮〮〮〮〮 </a:t>
            </a:r>
            <a:r>
              <a:rPr lang="en-US" altLang="ko-KR" sz="1500" dirty="0"/>
              <a:t>Cooley-Tukey Algorithm</a:t>
            </a:r>
            <a:endParaRPr lang="ko-KR" altLang="en-US" sz="2500" dirty="0"/>
          </a:p>
        </p:txBody>
      </p: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3639BBB9-3535-4FD8-A958-D3A5F1660E74}"/>
              </a:ext>
            </a:extLst>
          </p:cNvPr>
          <p:cNvGrpSpPr/>
          <p:nvPr/>
        </p:nvGrpSpPr>
        <p:grpSpPr>
          <a:xfrm>
            <a:off x="1352854" y="2821759"/>
            <a:ext cx="5478817" cy="2953672"/>
            <a:chOff x="1353040" y="3345961"/>
            <a:chExt cx="5478817" cy="2953672"/>
          </a:xfrm>
        </p:grpSpPr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AC9C8F10-EA47-440C-AFF7-11AD21A91FE6}"/>
                </a:ext>
              </a:extLst>
            </p:cNvPr>
            <p:cNvSpPr/>
            <p:nvPr/>
          </p:nvSpPr>
          <p:spPr>
            <a:xfrm>
              <a:off x="2367986" y="3414558"/>
              <a:ext cx="847121" cy="2826834"/>
            </a:xfrm>
            <a:prstGeom prst="rect">
              <a:avLst/>
            </a:prstGeom>
            <a:noFill/>
            <a:ln w="28575">
              <a:solidFill>
                <a:srgbClr val="647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N=8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grpSp>
          <p:nvGrpSpPr>
            <p:cNvPr id="77" name="그룹 76">
              <a:extLst>
                <a:ext uri="{FF2B5EF4-FFF2-40B4-BE49-F238E27FC236}">
                  <a16:creationId xmlns:a16="http://schemas.microsoft.com/office/drawing/2014/main" id="{3E7DDBB9-2722-4889-B636-3CAC06B6CF22}"/>
                </a:ext>
              </a:extLst>
            </p:cNvPr>
            <p:cNvGrpSpPr/>
            <p:nvPr/>
          </p:nvGrpSpPr>
          <p:grpSpPr>
            <a:xfrm>
              <a:off x="1353040" y="3360828"/>
              <a:ext cx="658108" cy="2938805"/>
              <a:chOff x="2062976" y="3428999"/>
              <a:chExt cx="658108" cy="2938805"/>
            </a:xfrm>
          </p:grpSpPr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0B670E5B-D192-41E5-A0F4-FCFA89BD6616}"/>
                  </a:ext>
                </a:extLst>
              </p:cNvPr>
              <p:cNvSpPr txBox="1"/>
              <p:nvPr/>
            </p:nvSpPr>
            <p:spPr>
              <a:xfrm>
                <a:off x="2062976" y="3428999"/>
                <a:ext cx="657922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500" dirty="0"/>
                  <a:t>a[0]</a:t>
                </a:r>
                <a:endParaRPr lang="ko-KR" altLang="en-US" sz="1500" dirty="0"/>
              </a:p>
            </p:txBody>
          </p:sp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9BB42AAE-658B-4878-9DA4-3C63DB347E15}"/>
                  </a:ext>
                </a:extLst>
              </p:cNvPr>
              <p:cNvSpPr txBox="1"/>
              <p:nvPr/>
            </p:nvSpPr>
            <p:spPr>
              <a:xfrm>
                <a:off x="2062976" y="3785635"/>
                <a:ext cx="657922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500" dirty="0"/>
                  <a:t>a[1]</a:t>
                </a:r>
                <a:endParaRPr lang="ko-KR" altLang="en-US" sz="1500" dirty="0"/>
              </a:p>
            </p:txBody>
          </p:sp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7D8A33E9-3473-4B98-A20A-87C6B7F860FF}"/>
                  </a:ext>
                </a:extLst>
              </p:cNvPr>
              <p:cNvSpPr txBox="1"/>
              <p:nvPr/>
            </p:nvSpPr>
            <p:spPr>
              <a:xfrm>
                <a:off x="2062976" y="4142277"/>
                <a:ext cx="657922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500" dirty="0"/>
                  <a:t>a[2]</a:t>
                </a:r>
                <a:endParaRPr lang="ko-KR" altLang="en-US" sz="1500" dirty="0"/>
              </a:p>
            </p:txBody>
          </p:sp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9782EFA8-DAD3-4BFA-8A32-D2D26D81CC97}"/>
                  </a:ext>
                </a:extLst>
              </p:cNvPr>
              <p:cNvSpPr txBox="1"/>
              <p:nvPr/>
            </p:nvSpPr>
            <p:spPr>
              <a:xfrm>
                <a:off x="2062976" y="4519252"/>
                <a:ext cx="657922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500" dirty="0"/>
                  <a:t>a[3]</a:t>
                </a:r>
                <a:endParaRPr lang="ko-KR" altLang="en-US" sz="1500" dirty="0"/>
              </a:p>
            </p:txBody>
          </p:sp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63F7A94D-F074-498A-B579-59A59DF51455}"/>
                  </a:ext>
                </a:extLst>
              </p:cNvPr>
              <p:cNvSpPr txBox="1"/>
              <p:nvPr/>
            </p:nvSpPr>
            <p:spPr>
              <a:xfrm>
                <a:off x="2062976" y="4902056"/>
                <a:ext cx="657922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500" dirty="0"/>
                  <a:t>a[4]</a:t>
                </a:r>
                <a:endParaRPr lang="ko-KR" altLang="en-US" sz="1500" dirty="0"/>
              </a:p>
            </p:txBody>
          </p:sp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ADBB5BE5-C7E2-40B6-A7E2-0F9CC2290828}"/>
                  </a:ext>
                </a:extLst>
              </p:cNvPr>
              <p:cNvSpPr txBox="1"/>
              <p:nvPr/>
            </p:nvSpPr>
            <p:spPr>
              <a:xfrm>
                <a:off x="2063162" y="5284860"/>
                <a:ext cx="657922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500" dirty="0"/>
                  <a:t>a[5]</a:t>
                </a:r>
                <a:endParaRPr lang="ko-KR" altLang="en-US" sz="1500" dirty="0"/>
              </a:p>
            </p:txBody>
          </p:sp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183BC3EE-7667-4A04-B90B-631191D79091}"/>
                  </a:ext>
                </a:extLst>
              </p:cNvPr>
              <p:cNvSpPr txBox="1"/>
              <p:nvPr/>
            </p:nvSpPr>
            <p:spPr>
              <a:xfrm>
                <a:off x="2063162" y="5661835"/>
                <a:ext cx="657922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500" dirty="0"/>
                  <a:t>a[6]</a:t>
                </a:r>
                <a:endParaRPr lang="ko-KR" altLang="en-US" sz="1500" dirty="0"/>
              </a:p>
            </p:txBody>
          </p:sp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11CFA664-728C-47CC-9F42-C6BA5CA9780F}"/>
                  </a:ext>
                </a:extLst>
              </p:cNvPr>
              <p:cNvSpPr txBox="1"/>
              <p:nvPr/>
            </p:nvSpPr>
            <p:spPr>
              <a:xfrm>
                <a:off x="2062976" y="6044639"/>
                <a:ext cx="657922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500" dirty="0"/>
                  <a:t>a[7]</a:t>
                </a:r>
                <a:endParaRPr lang="ko-KR" altLang="en-US" sz="1500" dirty="0"/>
              </a:p>
            </p:txBody>
          </p:sp>
        </p:grpSp>
        <p:cxnSp>
          <p:nvCxnSpPr>
            <p:cNvPr id="78" name="직선 연결선 77">
              <a:extLst>
                <a:ext uri="{FF2B5EF4-FFF2-40B4-BE49-F238E27FC236}">
                  <a16:creationId xmlns:a16="http://schemas.microsoft.com/office/drawing/2014/main" id="{68014C50-3BBB-4153-BEFA-82C45AEE9524}"/>
                </a:ext>
              </a:extLst>
            </p:cNvPr>
            <p:cNvCxnSpPr/>
            <p:nvPr/>
          </p:nvCxnSpPr>
          <p:spPr>
            <a:xfrm>
              <a:off x="1854658" y="3522410"/>
              <a:ext cx="513328" cy="0"/>
            </a:xfrm>
            <a:prstGeom prst="line">
              <a:avLst/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 78">
              <a:extLst>
                <a:ext uri="{FF2B5EF4-FFF2-40B4-BE49-F238E27FC236}">
                  <a16:creationId xmlns:a16="http://schemas.microsoft.com/office/drawing/2014/main" id="{F7051612-3A77-43EF-8967-B7BF561BFC2D}"/>
                </a:ext>
              </a:extLst>
            </p:cNvPr>
            <p:cNvCxnSpPr/>
            <p:nvPr/>
          </p:nvCxnSpPr>
          <p:spPr>
            <a:xfrm>
              <a:off x="1854658" y="3901348"/>
              <a:ext cx="513328" cy="0"/>
            </a:xfrm>
            <a:prstGeom prst="line">
              <a:avLst/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직선 연결선 79">
              <a:extLst>
                <a:ext uri="{FF2B5EF4-FFF2-40B4-BE49-F238E27FC236}">
                  <a16:creationId xmlns:a16="http://schemas.microsoft.com/office/drawing/2014/main" id="{AB6CB315-543A-4B06-B731-5AB1C008195E}"/>
                </a:ext>
              </a:extLst>
            </p:cNvPr>
            <p:cNvCxnSpPr/>
            <p:nvPr/>
          </p:nvCxnSpPr>
          <p:spPr>
            <a:xfrm>
              <a:off x="1854658" y="4257990"/>
              <a:ext cx="513328" cy="0"/>
            </a:xfrm>
            <a:prstGeom prst="line">
              <a:avLst/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직선 연결선 80">
              <a:extLst>
                <a:ext uri="{FF2B5EF4-FFF2-40B4-BE49-F238E27FC236}">
                  <a16:creationId xmlns:a16="http://schemas.microsoft.com/office/drawing/2014/main" id="{3E0B98C9-8FBF-46A4-AD2C-B67F6D8F22CE}"/>
                </a:ext>
              </a:extLst>
            </p:cNvPr>
            <p:cNvCxnSpPr/>
            <p:nvPr/>
          </p:nvCxnSpPr>
          <p:spPr>
            <a:xfrm>
              <a:off x="1854658" y="4634965"/>
              <a:ext cx="513328" cy="0"/>
            </a:xfrm>
            <a:prstGeom prst="line">
              <a:avLst/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id="{833DA6EB-BFAD-472A-97A6-C3AED8660C46}"/>
                </a:ext>
              </a:extLst>
            </p:cNvPr>
            <p:cNvCxnSpPr/>
            <p:nvPr/>
          </p:nvCxnSpPr>
          <p:spPr>
            <a:xfrm>
              <a:off x="1854658" y="5017118"/>
              <a:ext cx="513328" cy="0"/>
            </a:xfrm>
            <a:prstGeom prst="line">
              <a:avLst/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 82">
              <a:extLst>
                <a:ext uri="{FF2B5EF4-FFF2-40B4-BE49-F238E27FC236}">
                  <a16:creationId xmlns:a16="http://schemas.microsoft.com/office/drawing/2014/main" id="{0C93E723-71D6-4ACD-BD29-43EDAC9E7C61}"/>
                </a:ext>
              </a:extLst>
            </p:cNvPr>
            <p:cNvCxnSpPr/>
            <p:nvPr/>
          </p:nvCxnSpPr>
          <p:spPr>
            <a:xfrm>
              <a:off x="1854658" y="5389422"/>
              <a:ext cx="513328" cy="0"/>
            </a:xfrm>
            <a:prstGeom prst="line">
              <a:avLst/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직선 연결선 83">
              <a:extLst>
                <a:ext uri="{FF2B5EF4-FFF2-40B4-BE49-F238E27FC236}">
                  <a16:creationId xmlns:a16="http://schemas.microsoft.com/office/drawing/2014/main" id="{CC14EBA2-666A-46FD-8FB7-B9C9D36EB0DE}"/>
                </a:ext>
              </a:extLst>
            </p:cNvPr>
            <p:cNvCxnSpPr/>
            <p:nvPr/>
          </p:nvCxnSpPr>
          <p:spPr>
            <a:xfrm>
              <a:off x="1854658" y="5777548"/>
              <a:ext cx="513328" cy="0"/>
            </a:xfrm>
            <a:prstGeom prst="line">
              <a:avLst/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직선 연결선 84">
              <a:extLst>
                <a:ext uri="{FF2B5EF4-FFF2-40B4-BE49-F238E27FC236}">
                  <a16:creationId xmlns:a16="http://schemas.microsoft.com/office/drawing/2014/main" id="{02DA5A52-A519-4149-9D3C-F85E78D46A9E}"/>
                </a:ext>
              </a:extLst>
            </p:cNvPr>
            <p:cNvCxnSpPr/>
            <p:nvPr/>
          </p:nvCxnSpPr>
          <p:spPr>
            <a:xfrm>
              <a:off x="1854658" y="6153708"/>
              <a:ext cx="513328" cy="0"/>
            </a:xfrm>
            <a:prstGeom prst="line">
              <a:avLst/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화살표 연결선 85">
              <a:extLst>
                <a:ext uri="{FF2B5EF4-FFF2-40B4-BE49-F238E27FC236}">
                  <a16:creationId xmlns:a16="http://schemas.microsoft.com/office/drawing/2014/main" id="{F1086E39-3C57-4F3F-88E3-FD494D2971DE}"/>
                </a:ext>
              </a:extLst>
            </p:cNvPr>
            <p:cNvCxnSpPr/>
            <p:nvPr/>
          </p:nvCxnSpPr>
          <p:spPr>
            <a:xfrm>
              <a:off x="3215107" y="3522410"/>
              <a:ext cx="356839" cy="0"/>
            </a:xfrm>
            <a:prstGeom prst="straightConnector1">
              <a:avLst/>
            </a:prstGeom>
            <a:ln w="190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직선 화살표 연결선 86">
              <a:extLst>
                <a:ext uri="{FF2B5EF4-FFF2-40B4-BE49-F238E27FC236}">
                  <a16:creationId xmlns:a16="http://schemas.microsoft.com/office/drawing/2014/main" id="{A0EB6B4A-27BB-49DB-803F-0E364D388817}"/>
                </a:ext>
              </a:extLst>
            </p:cNvPr>
            <p:cNvCxnSpPr/>
            <p:nvPr/>
          </p:nvCxnSpPr>
          <p:spPr>
            <a:xfrm>
              <a:off x="3215107" y="3892112"/>
              <a:ext cx="356839" cy="0"/>
            </a:xfrm>
            <a:prstGeom prst="straightConnector1">
              <a:avLst/>
            </a:prstGeom>
            <a:ln w="190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화살표 연결선 87">
              <a:extLst>
                <a:ext uri="{FF2B5EF4-FFF2-40B4-BE49-F238E27FC236}">
                  <a16:creationId xmlns:a16="http://schemas.microsoft.com/office/drawing/2014/main" id="{2B678E97-9324-4FB4-8ED9-2671859DB539}"/>
                </a:ext>
              </a:extLst>
            </p:cNvPr>
            <p:cNvCxnSpPr/>
            <p:nvPr/>
          </p:nvCxnSpPr>
          <p:spPr>
            <a:xfrm>
              <a:off x="3215107" y="4257990"/>
              <a:ext cx="356839" cy="0"/>
            </a:xfrm>
            <a:prstGeom prst="straightConnector1">
              <a:avLst/>
            </a:prstGeom>
            <a:ln w="190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직선 화살표 연결선 88">
              <a:extLst>
                <a:ext uri="{FF2B5EF4-FFF2-40B4-BE49-F238E27FC236}">
                  <a16:creationId xmlns:a16="http://schemas.microsoft.com/office/drawing/2014/main" id="{E0AB7A84-B5F5-4BC4-913A-17FE7823BBFE}"/>
                </a:ext>
              </a:extLst>
            </p:cNvPr>
            <p:cNvCxnSpPr/>
            <p:nvPr/>
          </p:nvCxnSpPr>
          <p:spPr>
            <a:xfrm>
              <a:off x="3215107" y="4647631"/>
              <a:ext cx="356839" cy="0"/>
            </a:xfrm>
            <a:prstGeom prst="straightConnector1">
              <a:avLst/>
            </a:prstGeom>
            <a:ln w="190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화살표 연결선 89">
              <a:extLst>
                <a:ext uri="{FF2B5EF4-FFF2-40B4-BE49-F238E27FC236}">
                  <a16:creationId xmlns:a16="http://schemas.microsoft.com/office/drawing/2014/main" id="{6839908F-14B4-43D4-805A-6EFE9A3447C8}"/>
                </a:ext>
              </a:extLst>
            </p:cNvPr>
            <p:cNvCxnSpPr/>
            <p:nvPr/>
          </p:nvCxnSpPr>
          <p:spPr>
            <a:xfrm>
              <a:off x="3215107" y="5017118"/>
              <a:ext cx="356839" cy="0"/>
            </a:xfrm>
            <a:prstGeom prst="straightConnector1">
              <a:avLst/>
            </a:prstGeom>
            <a:ln w="190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직선 화살표 연결선 90">
              <a:extLst>
                <a:ext uri="{FF2B5EF4-FFF2-40B4-BE49-F238E27FC236}">
                  <a16:creationId xmlns:a16="http://schemas.microsoft.com/office/drawing/2014/main" id="{9489F1DA-9690-434B-9990-83C3CF10A91D}"/>
                </a:ext>
              </a:extLst>
            </p:cNvPr>
            <p:cNvCxnSpPr/>
            <p:nvPr/>
          </p:nvCxnSpPr>
          <p:spPr>
            <a:xfrm>
              <a:off x="3215107" y="5380631"/>
              <a:ext cx="356839" cy="0"/>
            </a:xfrm>
            <a:prstGeom prst="straightConnector1">
              <a:avLst/>
            </a:prstGeom>
            <a:ln w="190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직선 화살표 연결선 91">
              <a:extLst>
                <a:ext uri="{FF2B5EF4-FFF2-40B4-BE49-F238E27FC236}">
                  <a16:creationId xmlns:a16="http://schemas.microsoft.com/office/drawing/2014/main" id="{7FCF144D-3768-47FA-89ED-A02734B879A5}"/>
                </a:ext>
              </a:extLst>
            </p:cNvPr>
            <p:cNvCxnSpPr/>
            <p:nvPr/>
          </p:nvCxnSpPr>
          <p:spPr>
            <a:xfrm>
              <a:off x="3215107" y="5775431"/>
              <a:ext cx="356839" cy="0"/>
            </a:xfrm>
            <a:prstGeom prst="straightConnector1">
              <a:avLst/>
            </a:prstGeom>
            <a:ln w="190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화살표 연결선 92">
              <a:extLst>
                <a:ext uri="{FF2B5EF4-FFF2-40B4-BE49-F238E27FC236}">
                  <a16:creationId xmlns:a16="http://schemas.microsoft.com/office/drawing/2014/main" id="{075A65EF-20CF-4772-8CF4-05ECED647CAF}"/>
                </a:ext>
              </a:extLst>
            </p:cNvPr>
            <p:cNvCxnSpPr/>
            <p:nvPr/>
          </p:nvCxnSpPr>
          <p:spPr>
            <a:xfrm>
              <a:off x="3215107" y="6164859"/>
              <a:ext cx="356839" cy="0"/>
            </a:xfrm>
            <a:prstGeom prst="straightConnector1">
              <a:avLst/>
            </a:prstGeom>
            <a:ln w="190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F0B07A84-C025-459C-AC6F-D723548CE9CB}"/>
                </a:ext>
              </a:extLst>
            </p:cNvPr>
            <p:cNvSpPr txBox="1"/>
            <p:nvPr/>
          </p:nvSpPr>
          <p:spPr>
            <a:xfrm>
              <a:off x="3534962" y="3345961"/>
              <a:ext cx="657922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dirty="0"/>
                <a:t>A[0]</a:t>
              </a:r>
              <a:endParaRPr lang="ko-KR" altLang="en-US" sz="1500" dirty="0"/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291D8068-EB4F-40B2-8191-622283E25E55}"/>
                </a:ext>
              </a:extLst>
            </p:cNvPr>
            <p:cNvSpPr txBox="1"/>
            <p:nvPr/>
          </p:nvSpPr>
          <p:spPr>
            <a:xfrm>
              <a:off x="3534962" y="3702597"/>
              <a:ext cx="657922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dirty="0"/>
                <a:t>A[1]</a:t>
              </a:r>
              <a:endParaRPr lang="ko-KR" altLang="en-US" sz="1500" dirty="0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121F714D-7F2E-4ACA-8837-62D92EE6BF05}"/>
                </a:ext>
              </a:extLst>
            </p:cNvPr>
            <p:cNvSpPr txBox="1"/>
            <p:nvPr/>
          </p:nvSpPr>
          <p:spPr>
            <a:xfrm>
              <a:off x="3534962" y="4059239"/>
              <a:ext cx="657922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dirty="0"/>
                <a:t>A[2]</a:t>
              </a:r>
              <a:endParaRPr lang="ko-KR" altLang="en-US" sz="1500" dirty="0"/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0612144B-EFCC-48D3-B8CD-F79891198A23}"/>
                </a:ext>
              </a:extLst>
            </p:cNvPr>
            <p:cNvSpPr txBox="1"/>
            <p:nvPr/>
          </p:nvSpPr>
          <p:spPr>
            <a:xfrm>
              <a:off x="3534962" y="4436214"/>
              <a:ext cx="657922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dirty="0"/>
                <a:t>A[3]</a:t>
              </a:r>
              <a:endParaRPr lang="ko-KR" altLang="en-US" sz="1500" dirty="0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4E82737C-B8EB-4AF5-9809-5E40B3F54386}"/>
                </a:ext>
              </a:extLst>
            </p:cNvPr>
            <p:cNvSpPr txBox="1"/>
            <p:nvPr/>
          </p:nvSpPr>
          <p:spPr>
            <a:xfrm>
              <a:off x="3534962" y="4819018"/>
              <a:ext cx="657922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dirty="0"/>
                <a:t>A[4]</a:t>
              </a:r>
              <a:endParaRPr lang="ko-KR" altLang="en-US" sz="1500" dirty="0"/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5CB23D70-9AB6-48EA-8FCE-A42566B35120}"/>
                </a:ext>
              </a:extLst>
            </p:cNvPr>
            <p:cNvSpPr txBox="1"/>
            <p:nvPr/>
          </p:nvSpPr>
          <p:spPr>
            <a:xfrm>
              <a:off x="3535148" y="5201822"/>
              <a:ext cx="657922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dirty="0"/>
                <a:t>A[5]</a:t>
              </a:r>
              <a:endParaRPr lang="ko-KR" altLang="en-US" sz="1500" dirty="0"/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C5209E7D-52FC-4887-8179-483A2FFF4136}"/>
                </a:ext>
              </a:extLst>
            </p:cNvPr>
            <p:cNvSpPr txBox="1"/>
            <p:nvPr/>
          </p:nvSpPr>
          <p:spPr>
            <a:xfrm>
              <a:off x="3535148" y="5578797"/>
              <a:ext cx="657922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dirty="0"/>
                <a:t>A[6]</a:t>
              </a:r>
              <a:endParaRPr lang="ko-KR" altLang="en-US" sz="1500" dirty="0"/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1086D7ED-65F6-41A7-9F3D-B429F9283864}"/>
                </a:ext>
              </a:extLst>
            </p:cNvPr>
            <p:cNvSpPr txBox="1"/>
            <p:nvPr/>
          </p:nvSpPr>
          <p:spPr>
            <a:xfrm>
              <a:off x="3534962" y="5961601"/>
              <a:ext cx="657922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dirty="0"/>
                <a:t>A[7]</a:t>
              </a:r>
              <a:endParaRPr lang="ko-KR" altLang="en-US" sz="1500" dirty="0"/>
            </a:p>
          </p:txBody>
        </p:sp>
        <p:cxnSp>
          <p:nvCxnSpPr>
            <p:cNvPr id="110" name="직선 화살표 연결선 109">
              <a:extLst>
                <a:ext uri="{FF2B5EF4-FFF2-40B4-BE49-F238E27FC236}">
                  <a16:creationId xmlns:a16="http://schemas.microsoft.com/office/drawing/2014/main" id="{E5B406BA-7204-4834-B650-59235988C3FC}"/>
                </a:ext>
              </a:extLst>
            </p:cNvPr>
            <p:cNvCxnSpPr>
              <a:cxnSpLocks/>
            </p:cNvCxnSpPr>
            <p:nvPr/>
          </p:nvCxnSpPr>
          <p:spPr>
            <a:xfrm>
              <a:off x="6412710" y="3590366"/>
              <a:ext cx="418252" cy="1"/>
            </a:xfrm>
            <a:prstGeom prst="straightConnector1">
              <a:avLst/>
            </a:prstGeom>
            <a:ln w="190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화살표 연결선 110">
              <a:extLst>
                <a:ext uri="{FF2B5EF4-FFF2-40B4-BE49-F238E27FC236}">
                  <a16:creationId xmlns:a16="http://schemas.microsoft.com/office/drawing/2014/main" id="{7F975946-E5E6-4CFB-946D-E87BE52EC82D}"/>
                </a:ext>
              </a:extLst>
            </p:cNvPr>
            <p:cNvCxnSpPr>
              <a:cxnSpLocks/>
            </p:cNvCxnSpPr>
            <p:nvPr/>
          </p:nvCxnSpPr>
          <p:spPr>
            <a:xfrm>
              <a:off x="6412710" y="3897209"/>
              <a:ext cx="418252" cy="1"/>
            </a:xfrm>
            <a:prstGeom prst="straightConnector1">
              <a:avLst/>
            </a:prstGeom>
            <a:ln w="190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화살표 연결선 111">
              <a:extLst>
                <a:ext uri="{FF2B5EF4-FFF2-40B4-BE49-F238E27FC236}">
                  <a16:creationId xmlns:a16="http://schemas.microsoft.com/office/drawing/2014/main" id="{139565D5-A747-4BA0-9AFF-41CF5C59C9FF}"/>
                </a:ext>
              </a:extLst>
            </p:cNvPr>
            <p:cNvCxnSpPr>
              <a:cxnSpLocks/>
            </p:cNvCxnSpPr>
            <p:nvPr/>
          </p:nvCxnSpPr>
          <p:spPr>
            <a:xfrm>
              <a:off x="6412710" y="4218698"/>
              <a:ext cx="418252" cy="1"/>
            </a:xfrm>
            <a:prstGeom prst="straightConnector1">
              <a:avLst/>
            </a:prstGeom>
            <a:ln w="190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화살표 연결선 112">
              <a:extLst>
                <a:ext uri="{FF2B5EF4-FFF2-40B4-BE49-F238E27FC236}">
                  <a16:creationId xmlns:a16="http://schemas.microsoft.com/office/drawing/2014/main" id="{D1E0E819-939F-4898-9EAA-83668AB4B9FE}"/>
                </a:ext>
              </a:extLst>
            </p:cNvPr>
            <p:cNvCxnSpPr>
              <a:cxnSpLocks/>
            </p:cNvCxnSpPr>
            <p:nvPr/>
          </p:nvCxnSpPr>
          <p:spPr>
            <a:xfrm>
              <a:off x="6403770" y="4596599"/>
              <a:ext cx="418252" cy="1"/>
            </a:xfrm>
            <a:prstGeom prst="straightConnector1">
              <a:avLst/>
            </a:prstGeom>
            <a:ln w="190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화살표 연결선 113">
              <a:extLst>
                <a:ext uri="{FF2B5EF4-FFF2-40B4-BE49-F238E27FC236}">
                  <a16:creationId xmlns:a16="http://schemas.microsoft.com/office/drawing/2014/main" id="{45BC61D8-53B1-4CB3-8058-AB5D915813BD}"/>
                </a:ext>
              </a:extLst>
            </p:cNvPr>
            <p:cNvCxnSpPr>
              <a:cxnSpLocks/>
            </p:cNvCxnSpPr>
            <p:nvPr/>
          </p:nvCxnSpPr>
          <p:spPr>
            <a:xfrm>
              <a:off x="6412710" y="5052959"/>
              <a:ext cx="418252" cy="1"/>
            </a:xfrm>
            <a:prstGeom prst="straightConnector1">
              <a:avLst/>
            </a:prstGeom>
            <a:ln w="190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화살표 연결선 114">
              <a:extLst>
                <a:ext uri="{FF2B5EF4-FFF2-40B4-BE49-F238E27FC236}">
                  <a16:creationId xmlns:a16="http://schemas.microsoft.com/office/drawing/2014/main" id="{C8F2F9B7-2293-45C5-9B95-9B0A4E32C7D6}"/>
                </a:ext>
              </a:extLst>
            </p:cNvPr>
            <p:cNvCxnSpPr>
              <a:cxnSpLocks/>
            </p:cNvCxnSpPr>
            <p:nvPr/>
          </p:nvCxnSpPr>
          <p:spPr>
            <a:xfrm>
              <a:off x="6413605" y="5400969"/>
              <a:ext cx="418252" cy="1"/>
            </a:xfrm>
            <a:prstGeom prst="straightConnector1">
              <a:avLst/>
            </a:prstGeom>
            <a:ln w="190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화살표 연결선 115">
              <a:extLst>
                <a:ext uri="{FF2B5EF4-FFF2-40B4-BE49-F238E27FC236}">
                  <a16:creationId xmlns:a16="http://schemas.microsoft.com/office/drawing/2014/main" id="{F1D59F6B-CC5A-4077-B1CB-FCD7C248DD1F}"/>
                </a:ext>
              </a:extLst>
            </p:cNvPr>
            <p:cNvCxnSpPr>
              <a:cxnSpLocks/>
            </p:cNvCxnSpPr>
            <p:nvPr/>
          </p:nvCxnSpPr>
          <p:spPr>
            <a:xfrm>
              <a:off x="6413605" y="5764179"/>
              <a:ext cx="418252" cy="1"/>
            </a:xfrm>
            <a:prstGeom prst="straightConnector1">
              <a:avLst/>
            </a:prstGeom>
            <a:ln w="190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직선 화살표 연결선 123">
              <a:extLst>
                <a:ext uri="{FF2B5EF4-FFF2-40B4-BE49-F238E27FC236}">
                  <a16:creationId xmlns:a16="http://schemas.microsoft.com/office/drawing/2014/main" id="{6A6B9FE3-8E88-4F6B-AD0A-2AE41FAC5E8C}"/>
                </a:ext>
              </a:extLst>
            </p:cNvPr>
            <p:cNvCxnSpPr>
              <a:cxnSpLocks/>
            </p:cNvCxnSpPr>
            <p:nvPr/>
          </p:nvCxnSpPr>
          <p:spPr>
            <a:xfrm>
              <a:off x="6413605" y="6099766"/>
              <a:ext cx="418252" cy="1"/>
            </a:xfrm>
            <a:prstGeom prst="straightConnector1">
              <a:avLst/>
            </a:prstGeom>
            <a:ln w="190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263344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1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0" y="0"/>
            <a:ext cx="10233025" cy="1003935"/>
            <a:chOff x="0" y="0"/>
            <a:chExt cx="10233025" cy="1003935"/>
          </a:xfrm>
        </p:grpSpPr>
        <p:sp>
          <p:nvSpPr>
            <p:cNvPr id="19" name="오각형 18"/>
            <p:cNvSpPr>
              <a:spLocks/>
            </p:cNvSpPr>
            <p:nvPr/>
          </p:nvSpPr>
          <p:spPr>
            <a:xfrm>
              <a:off x="0" y="0"/>
              <a:ext cx="10233660" cy="1004570"/>
            </a:xfrm>
            <a:prstGeom prst="homePlate">
              <a:avLst/>
            </a:prstGeom>
            <a:solidFill>
              <a:srgbClr val="647C9C"/>
            </a:solidFill>
            <a:ln w="12700" cap="rnd" cmpd="sng">
              <a:solidFill>
                <a:srgbClr val="6E84A2">
                  <a:alpha val="100000"/>
                </a:srgbClr>
              </a:solidFill>
              <a:prstDash val="solid"/>
            </a:ln>
            <a:effectLst>
              <a:glow rad="139700">
                <a:srgbClr val="A6A6A6">
                  <a:alpha val="40035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2100" b="1" strike="noStrike" cap="none" dirty="0">
                  <a:solidFill>
                    <a:schemeClr val="bg1"/>
                  </a:solidFill>
                  <a:latin typeface="맑은 고딕" charset="0"/>
                  <a:ea typeface="맑은 고딕" charset="0"/>
                </a:rPr>
                <a:t>					          FFT</a:t>
              </a:r>
              <a:endParaRPr lang="ko-KR" altLang="en-US" sz="2100" b="1" strike="noStrike" cap="none" dirty="0">
                <a:solidFill>
                  <a:schemeClr val="bg1"/>
                </a:solidFill>
                <a:latin typeface="맑은 고딕" charset="0"/>
                <a:ea typeface="맑은 고딕" charset="0"/>
              </a:endParaRPr>
            </a:p>
          </p:txBody>
        </p:sp>
        <p:grpSp>
          <p:nvGrpSpPr>
            <p:cNvPr id="16" name="그룹 15"/>
            <p:cNvGrpSpPr/>
            <p:nvPr/>
          </p:nvGrpSpPr>
          <p:grpSpPr>
            <a:xfrm>
              <a:off x="0" y="0"/>
              <a:ext cx="5821045" cy="1003935"/>
              <a:chOff x="0" y="0"/>
              <a:chExt cx="5821045" cy="1003935"/>
            </a:xfrm>
            <a:effectLst>
              <a:glow rad="63500">
                <a:srgbClr val="A6A6A6">
                  <a:alpha val="40035"/>
                </a:srgbClr>
              </a:glow>
            </a:effectLst>
          </p:grpSpPr>
          <p:sp>
            <p:nvSpPr>
              <p:cNvPr id="17" name="오각형 16"/>
              <p:cNvSpPr>
                <a:spLocks/>
              </p:cNvSpPr>
              <p:nvPr/>
            </p:nvSpPr>
            <p:spPr>
              <a:xfrm>
                <a:off x="0" y="0"/>
                <a:ext cx="5821680" cy="1004570"/>
              </a:xfrm>
              <a:prstGeom prst="homePlat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 w="12700" cap="rnd" cmpd="sng">
                <a:solidFill>
                  <a:schemeClr val="tx2">
                    <a:lumMod val="60000"/>
                    <a:lumOff val="40000"/>
                    <a:alpha val="100000"/>
                  </a:schemeClr>
                </a:solidFill>
                <a:prstDash val="solid"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algn="ctr" eaLnBrk="0"/>
                <a:r>
                  <a:rPr lang="ko-KR" altLang="en-US" sz="2800" b="1" dirty="0">
                    <a:latin typeface="맑은 고딕" charset="0"/>
                    <a:ea typeface="맑은 고딕" charset="0"/>
                  </a:rPr>
                  <a:t>적</a:t>
                </a:r>
                <a:r>
                  <a:rPr lang="en-US" altLang="ko-KR" sz="2800" b="1" dirty="0">
                    <a:latin typeface="맑은 고딕" charset="0"/>
                    <a:ea typeface="맑은 고딕" charset="0"/>
                  </a:rPr>
                  <a:t>  </a:t>
                </a:r>
                <a:r>
                  <a:rPr lang="ko-KR" altLang="en-US" sz="2800" b="1" dirty="0">
                    <a:latin typeface="맑은 고딕" charset="0"/>
                    <a:ea typeface="맑은 고딕" charset="0"/>
                  </a:rPr>
                  <a:t>용</a:t>
                </a:r>
                <a:r>
                  <a:rPr lang="en-US" altLang="ko-KR" sz="2800" b="1" dirty="0">
                    <a:latin typeface="맑은 고딕" charset="0"/>
                    <a:ea typeface="맑은 고딕" charset="0"/>
                  </a:rPr>
                  <a:t>  </a:t>
                </a:r>
                <a:r>
                  <a:rPr lang="ko-KR" altLang="en-US" sz="2800" b="1" dirty="0">
                    <a:latin typeface="맑은 고딕" charset="0"/>
                    <a:ea typeface="맑은 고딕" charset="0"/>
                  </a:rPr>
                  <a:t>기</a:t>
                </a:r>
                <a:r>
                  <a:rPr lang="en-US" altLang="ko-KR" sz="2800" b="1" dirty="0">
                    <a:latin typeface="맑은 고딕" charset="0"/>
                    <a:ea typeface="맑은 고딕" charset="0"/>
                  </a:rPr>
                  <a:t>  </a:t>
                </a:r>
                <a:r>
                  <a:rPr lang="ko-KR" altLang="en-US" sz="2800" b="1" dirty="0">
                    <a:latin typeface="맑은 고딕" charset="0"/>
                    <a:ea typeface="맑은 고딕" charset="0"/>
                  </a:rPr>
                  <a:t>술</a:t>
                </a:r>
              </a:p>
            </p:txBody>
          </p:sp>
          <p:sp>
            <p:nvSpPr>
              <p:cNvPr id="18" name="직사각형 17"/>
              <p:cNvSpPr>
                <a:spLocks/>
              </p:cNvSpPr>
              <p:nvPr/>
            </p:nvSpPr>
            <p:spPr>
              <a:xfrm>
                <a:off x="0" y="0"/>
                <a:ext cx="1179195" cy="100457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2700" cap="rnd" cmpd="sng">
                <a:solidFill>
                  <a:schemeClr val="accent1">
                    <a:lumMod val="20000"/>
                    <a:lumOff val="80000"/>
                    <a:alpha val="100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ctr" defTabSz="914400" eaLnBrk="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r>
                  <a:rPr lang="en-US" altLang="ko-KR" sz="3500" dirty="0">
                    <a:solidFill>
                      <a:schemeClr val="tx2"/>
                    </a:solidFill>
                    <a:latin typeface="맑은 고딕" charset="0"/>
                    <a:ea typeface="맑은 고딕" charset="0"/>
                  </a:rPr>
                  <a:t>3</a:t>
                </a:r>
                <a:endParaRPr lang="ko-KR" altLang="en-US" sz="3500" b="0" strike="noStrike" cap="none" dirty="0">
                  <a:solidFill>
                    <a:schemeClr val="tx2"/>
                  </a:solidFill>
                  <a:latin typeface="맑은 고딕" charset="0"/>
                  <a:ea typeface="맑은 고딕" charset="0"/>
                </a:endParaRPr>
              </a:p>
            </p:txBody>
          </p:sp>
        </p:grpSp>
      </p:grpSp>
      <p:sp>
        <p:nvSpPr>
          <p:cNvPr id="2057" name="텍스트 상자 2056"/>
          <p:cNvSpPr txBox="1">
            <a:spLocks/>
          </p:cNvSpPr>
          <p:nvPr/>
        </p:nvSpPr>
        <p:spPr>
          <a:xfrm>
            <a:off x="11499850" y="6449060"/>
            <a:ext cx="645795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strike="noStrike" cap="none" dirty="0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rPr>
              <a:t>8</a:t>
            </a:r>
            <a:endParaRPr lang="ko-KR" altLang="en-US" sz="1800" b="0" strike="noStrike" cap="none" dirty="0">
              <a:solidFill>
                <a:schemeClr val="accent1">
                  <a:lumMod val="50000"/>
                  <a:lumOff val="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056" name="모서리가 둥근 직사각형 2055"/>
          <p:cNvSpPr>
            <a:spLocks/>
          </p:cNvSpPr>
          <p:nvPr/>
        </p:nvSpPr>
        <p:spPr>
          <a:xfrm>
            <a:off x="979170" y="1542592"/>
            <a:ext cx="10233659" cy="482727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2700" cap="flat" cmpd="sng">
            <a:solidFill>
              <a:schemeClr val="tx2">
                <a:alpha val="100000"/>
              </a:schemeClr>
            </a:solidFill>
            <a:prstDash val="sysDot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400" b="0" strike="noStrike" cap="none" dirty="0">
              <a:solidFill>
                <a:schemeClr val="tx1">
                  <a:lumMod val="85000"/>
                  <a:lumOff val="15000"/>
                </a:schemeClr>
              </a:solidFill>
              <a:latin typeface="HY중고딕" charset="0"/>
              <a:ea typeface="HY중고딕" charset="0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8A357A34-2131-4C3C-A754-064DF558E991}"/>
              </a:ext>
            </a:extLst>
          </p:cNvPr>
          <p:cNvGrpSpPr/>
          <p:nvPr/>
        </p:nvGrpSpPr>
        <p:grpSpPr>
          <a:xfrm>
            <a:off x="8730460" y="2683022"/>
            <a:ext cx="847121" cy="3241501"/>
            <a:chOff x="8730460" y="2906573"/>
            <a:chExt cx="847121" cy="3241501"/>
          </a:xfrm>
        </p:grpSpPr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F7813039-79AA-4C07-A265-1435FA04B940}"/>
                </a:ext>
              </a:extLst>
            </p:cNvPr>
            <p:cNvSpPr/>
            <p:nvPr/>
          </p:nvSpPr>
          <p:spPr>
            <a:xfrm>
              <a:off x="8730460" y="2906573"/>
              <a:ext cx="847121" cy="754423"/>
            </a:xfrm>
            <a:prstGeom prst="rect">
              <a:avLst/>
            </a:prstGeom>
            <a:noFill/>
            <a:ln w="28575">
              <a:solidFill>
                <a:srgbClr val="647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N=2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80" name="직사각형 179">
              <a:extLst>
                <a:ext uri="{FF2B5EF4-FFF2-40B4-BE49-F238E27FC236}">
                  <a16:creationId xmlns:a16="http://schemas.microsoft.com/office/drawing/2014/main" id="{A3A3CA4B-DF6C-4F2D-9269-E1542E0EDAF1}"/>
                </a:ext>
              </a:extLst>
            </p:cNvPr>
            <p:cNvSpPr/>
            <p:nvPr/>
          </p:nvSpPr>
          <p:spPr>
            <a:xfrm>
              <a:off x="8730460" y="3739165"/>
              <a:ext cx="847121" cy="754423"/>
            </a:xfrm>
            <a:prstGeom prst="rect">
              <a:avLst/>
            </a:prstGeom>
            <a:noFill/>
            <a:ln w="28575">
              <a:solidFill>
                <a:srgbClr val="647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N=2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81" name="직사각형 180">
              <a:extLst>
                <a:ext uri="{FF2B5EF4-FFF2-40B4-BE49-F238E27FC236}">
                  <a16:creationId xmlns:a16="http://schemas.microsoft.com/office/drawing/2014/main" id="{C0915F4F-8FDF-44D7-9FD3-E2A2207A2386}"/>
                </a:ext>
              </a:extLst>
            </p:cNvPr>
            <p:cNvSpPr/>
            <p:nvPr/>
          </p:nvSpPr>
          <p:spPr>
            <a:xfrm>
              <a:off x="8730460" y="4562510"/>
              <a:ext cx="847121" cy="754423"/>
            </a:xfrm>
            <a:prstGeom prst="rect">
              <a:avLst/>
            </a:prstGeom>
            <a:noFill/>
            <a:ln w="28575">
              <a:solidFill>
                <a:srgbClr val="647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N=2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82" name="직사각형 181">
              <a:extLst>
                <a:ext uri="{FF2B5EF4-FFF2-40B4-BE49-F238E27FC236}">
                  <a16:creationId xmlns:a16="http://schemas.microsoft.com/office/drawing/2014/main" id="{AE5ACE4D-8F03-4C78-99DB-CED20840BD02}"/>
                </a:ext>
              </a:extLst>
            </p:cNvPr>
            <p:cNvSpPr/>
            <p:nvPr/>
          </p:nvSpPr>
          <p:spPr>
            <a:xfrm>
              <a:off x="8730460" y="5393651"/>
              <a:ext cx="847121" cy="754423"/>
            </a:xfrm>
            <a:prstGeom prst="rect">
              <a:avLst/>
            </a:prstGeom>
            <a:noFill/>
            <a:ln w="28575">
              <a:solidFill>
                <a:srgbClr val="647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N=2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93FE61DA-C319-462E-AD42-FE826676F1E1}"/>
              </a:ext>
            </a:extLst>
          </p:cNvPr>
          <p:cNvSpPr txBox="1"/>
          <p:nvPr/>
        </p:nvSpPr>
        <p:spPr>
          <a:xfrm>
            <a:off x="1251179" y="1989099"/>
            <a:ext cx="773130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DFT</a:t>
            </a:r>
            <a:r>
              <a:rPr lang="ko-KR" altLang="en-US" dirty="0"/>
              <a:t>를 빠르게 연산하기 위한 </a:t>
            </a:r>
            <a:r>
              <a:rPr lang="ko-KR" altLang="en-US" sz="2500" dirty="0">
                <a:highlight>
                  <a:srgbClr val="FFFF00"/>
                </a:highlight>
              </a:rPr>
              <a:t>알고리즘</a:t>
            </a:r>
            <a:r>
              <a:rPr lang="ko-KR" altLang="en-US" sz="2500" dirty="0"/>
              <a:t> </a:t>
            </a:r>
            <a:r>
              <a:rPr lang="ko-KR" altLang="en-US" sz="1500" dirty="0"/>
              <a:t>〮〮〮〮〮 </a:t>
            </a:r>
            <a:r>
              <a:rPr lang="en-US" altLang="ko-KR" sz="1500" dirty="0"/>
              <a:t>Cooley-Tukey Algorithm</a:t>
            </a:r>
            <a:endParaRPr lang="ko-KR" altLang="en-US" sz="2500" dirty="0"/>
          </a:p>
        </p:txBody>
      </p: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3639BBB9-3535-4FD8-A958-D3A5F1660E74}"/>
              </a:ext>
            </a:extLst>
          </p:cNvPr>
          <p:cNvGrpSpPr/>
          <p:nvPr/>
        </p:nvGrpSpPr>
        <p:grpSpPr>
          <a:xfrm>
            <a:off x="1352854" y="2821759"/>
            <a:ext cx="2840030" cy="2953672"/>
            <a:chOff x="1353040" y="3345961"/>
            <a:chExt cx="2840030" cy="2953672"/>
          </a:xfrm>
        </p:grpSpPr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AC9C8F10-EA47-440C-AFF7-11AD21A91FE6}"/>
                </a:ext>
              </a:extLst>
            </p:cNvPr>
            <p:cNvSpPr/>
            <p:nvPr/>
          </p:nvSpPr>
          <p:spPr>
            <a:xfrm>
              <a:off x="2367986" y="3414558"/>
              <a:ext cx="847121" cy="2826834"/>
            </a:xfrm>
            <a:prstGeom prst="rect">
              <a:avLst/>
            </a:prstGeom>
            <a:noFill/>
            <a:ln w="28575">
              <a:solidFill>
                <a:srgbClr val="647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N=8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grpSp>
          <p:nvGrpSpPr>
            <p:cNvPr id="77" name="그룹 76">
              <a:extLst>
                <a:ext uri="{FF2B5EF4-FFF2-40B4-BE49-F238E27FC236}">
                  <a16:creationId xmlns:a16="http://schemas.microsoft.com/office/drawing/2014/main" id="{3E7DDBB9-2722-4889-B636-3CAC06B6CF22}"/>
                </a:ext>
              </a:extLst>
            </p:cNvPr>
            <p:cNvGrpSpPr/>
            <p:nvPr/>
          </p:nvGrpSpPr>
          <p:grpSpPr>
            <a:xfrm>
              <a:off x="1353040" y="3360828"/>
              <a:ext cx="658108" cy="2938805"/>
              <a:chOff x="2062976" y="3428999"/>
              <a:chExt cx="658108" cy="2938805"/>
            </a:xfrm>
          </p:grpSpPr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0B670E5B-D192-41E5-A0F4-FCFA89BD6616}"/>
                  </a:ext>
                </a:extLst>
              </p:cNvPr>
              <p:cNvSpPr txBox="1"/>
              <p:nvPr/>
            </p:nvSpPr>
            <p:spPr>
              <a:xfrm>
                <a:off x="2062976" y="3428999"/>
                <a:ext cx="657922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500" dirty="0"/>
                  <a:t>a[0]</a:t>
                </a:r>
                <a:endParaRPr lang="ko-KR" altLang="en-US" sz="1500" dirty="0"/>
              </a:p>
            </p:txBody>
          </p:sp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9BB42AAE-658B-4878-9DA4-3C63DB347E15}"/>
                  </a:ext>
                </a:extLst>
              </p:cNvPr>
              <p:cNvSpPr txBox="1"/>
              <p:nvPr/>
            </p:nvSpPr>
            <p:spPr>
              <a:xfrm>
                <a:off x="2062976" y="3785635"/>
                <a:ext cx="657922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500" dirty="0"/>
                  <a:t>a[1]</a:t>
                </a:r>
                <a:endParaRPr lang="ko-KR" altLang="en-US" sz="1500" dirty="0"/>
              </a:p>
            </p:txBody>
          </p:sp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7D8A33E9-3473-4B98-A20A-87C6B7F860FF}"/>
                  </a:ext>
                </a:extLst>
              </p:cNvPr>
              <p:cNvSpPr txBox="1"/>
              <p:nvPr/>
            </p:nvSpPr>
            <p:spPr>
              <a:xfrm>
                <a:off x="2062976" y="4142277"/>
                <a:ext cx="657922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500" dirty="0"/>
                  <a:t>a[2]</a:t>
                </a:r>
                <a:endParaRPr lang="ko-KR" altLang="en-US" sz="1500" dirty="0"/>
              </a:p>
            </p:txBody>
          </p:sp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9782EFA8-DAD3-4BFA-8A32-D2D26D81CC97}"/>
                  </a:ext>
                </a:extLst>
              </p:cNvPr>
              <p:cNvSpPr txBox="1"/>
              <p:nvPr/>
            </p:nvSpPr>
            <p:spPr>
              <a:xfrm>
                <a:off x="2062976" y="4519252"/>
                <a:ext cx="657922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500" dirty="0"/>
                  <a:t>a[3]</a:t>
                </a:r>
                <a:endParaRPr lang="ko-KR" altLang="en-US" sz="1500" dirty="0"/>
              </a:p>
            </p:txBody>
          </p:sp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63F7A94D-F074-498A-B579-59A59DF51455}"/>
                  </a:ext>
                </a:extLst>
              </p:cNvPr>
              <p:cNvSpPr txBox="1"/>
              <p:nvPr/>
            </p:nvSpPr>
            <p:spPr>
              <a:xfrm>
                <a:off x="2062976" y="4902056"/>
                <a:ext cx="657922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500" dirty="0"/>
                  <a:t>a[4]</a:t>
                </a:r>
                <a:endParaRPr lang="ko-KR" altLang="en-US" sz="1500" dirty="0"/>
              </a:p>
            </p:txBody>
          </p:sp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ADBB5BE5-C7E2-40B6-A7E2-0F9CC2290828}"/>
                  </a:ext>
                </a:extLst>
              </p:cNvPr>
              <p:cNvSpPr txBox="1"/>
              <p:nvPr/>
            </p:nvSpPr>
            <p:spPr>
              <a:xfrm>
                <a:off x="2063162" y="5284860"/>
                <a:ext cx="657922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500" dirty="0"/>
                  <a:t>a[5]</a:t>
                </a:r>
                <a:endParaRPr lang="ko-KR" altLang="en-US" sz="1500" dirty="0"/>
              </a:p>
            </p:txBody>
          </p:sp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183BC3EE-7667-4A04-B90B-631191D79091}"/>
                  </a:ext>
                </a:extLst>
              </p:cNvPr>
              <p:cNvSpPr txBox="1"/>
              <p:nvPr/>
            </p:nvSpPr>
            <p:spPr>
              <a:xfrm>
                <a:off x="2063162" y="5661835"/>
                <a:ext cx="657922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500" dirty="0"/>
                  <a:t>a[6]</a:t>
                </a:r>
                <a:endParaRPr lang="ko-KR" altLang="en-US" sz="1500" dirty="0"/>
              </a:p>
            </p:txBody>
          </p:sp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11CFA664-728C-47CC-9F42-C6BA5CA9780F}"/>
                  </a:ext>
                </a:extLst>
              </p:cNvPr>
              <p:cNvSpPr txBox="1"/>
              <p:nvPr/>
            </p:nvSpPr>
            <p:spPr>
              <a:xfrm>
                <a:off x="2062976" y="6044639"/>
                <a:ext cx="657922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500" dirty="0"/>
                  <a:t>a[7]</a:t>
                </a:r>
                <a:endParaRPr lang="ko-KR" altLang="en-US" sz="1500" dirty="0"/>
              </a:p>
            </p:txBody>
          </p:sp>
        </p:grpSp>
        <p:cxnSp>
          <p:nvCxnSpPr>
            <p:cNvPr id="78" name="직선 연결선 77">
              <a:extLst>
                <a:ext uri="{FF2B5EF4-FFF2-40B4-BE49-F238E27FC236}">
                  <a16:creationId xmlns:a16="http://schemas.microsoft.com/office/drawing/2014/main" id="{68014C50-3BBB-4153-BEFA-82C45AEE9524}"/>
                </a:ext>
              </a:extLst>
            </p:cNvPr>
            <p:cNvCxnSpPr/>
            <p:nvPr/>
          </p:nvCxnSpPr>
          <p:spPr>
            <a:xfrm>
              <a:off x="1854658" y="3522410"/>
              <a:ext cx="513328" cy="0"/>
            </a:xfrm>
            <a:prstGeom prst="line">
              <a:avLst/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 78">
              <a:extLst>
                <a:ext uri="{FF2B5EF4-FFF2-40B4-BE49-F238E27FC236}">
                  <a16:creationId xmlns:a16="http://schemas.microsoft.com/office/drawing/2014/main" id="{F7051612-3A77-43EF-8967-B7BF561BFC2D}"/>
                </a:ext>
              </a:extLst>
            </p:cNvPr>
            <p:cNvCxnSpPr/>
            <p:nvPr/>
          </p:nvCxnSpPr>
          <p:spPr>
            <a:xfrm>
              <a:off x="1854658" y="3901348"/>
              <a:ext cx="513328" cy="0"/>
            </a:xfrm>
            <a:prstGeom prst="line">
              <a:avLst/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직선 연결선 79">
              <a:extLst>
                <a:ext uri="{FF2B5EF4-FFF2-40B4-BE49-F238E27FC236}">
                  <a16:creationId xmlns:a16="http://schemas.microsoft.com/office/drawing/2014/main" id="{AB6CB315-543A-4B06-B731-5AB1C008195E}"/>
                </a:ext>
              </a:extLst>
            </p:cNvPr>
            <p:cNvCxnSpPr/>
            <p:nvPr/>
          </p:nvCxnSpPr>
          <p:spPr>
            <a:xfrm>
              <a:off x="1854658" y="4257990"/>
              <a:ext cx="513328" cy="0"/>
            </a:xfrm>
            <a:prstGeom prst="line">
              <a:avLst/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직선 연결선 80">
              <a:extLst>
                <a:ext uri="{FF2B5EF4-FFF2-40B4-BE49-F238E27FC236}">
                  <a16:creationId xmlns:a16="http://schemas.microsoft.com/office/drawing/2014/main" id="{3E0B98C9-8FBF-46A4-AD2C-B67F6D8F22CE}"/>
                </a:ext>
              </a:extLst>
            </p:cNvPr>
            <p:cNvCxnSpPr/>
            <p:nvPr/>
          </p:nvCxnSpPr>
          <p:spPr>
            <a:xfrm>
              <a:off x="1854658" y="4634965"/>
              <a:ext cx="513328" cy="0"/>
            </a:xfrm>
            <a:prstGeom prst="line">
              <a:avLst/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id="{833DA6EB-BFAD-472A-97A6-C3AED8660C46}"/>
                </a:ext>
              </a:extLst>
            </p:cNvPr>
            <p:cNvCxnSpPr/>
            <p:nvPr/>
          </p:nvCxnSpPr>
          <p:spPr>
            <a:xfrm>
              <a:off x="1854658" y="5017118"/>
              <a:ext cx="513328" cy="0"/>
            </a:xfrm>
            <a:prstGeom prst="line">
              <a:avLst/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 82">
              <a:extLst>
                <a:ext uri="{FF2B5EF4-FFF2-40B4-BE49-F238E27FC236}">
                  <a16:creationId xmlns:a16="http://schemas.microsoft.com/office/drawing/2014/main" id="{0C93E723-71D6-4ACD-BD29-43EDAC9E7C61}"/>
                </a:ext>
              </a:extLst>
            </p:cNvPr>
            <p:cNvCxnSpPr/>
            <p:nvPr/>
          </p:nvCxnSpPr>
          <p:spPr>
            <a:xfrm>
              <a:off x="1854658" y="5389422"/>
              <a:ext cx="513328" cy="0"/>
            </a:xfrm>
            <a:prstGeom prst="line">
              <a:avLst/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직선 연결선 83">
              <a:extLst>
                <a:ext uri="{FF2B5EF4-FFF2-40B4-BE49-F238E27FC236}">
                  <a16:creationId xmlns:a16="http://schemas.microsoft.com/office/drawing/2014/main" id="{CC14EBA2-666A-46FD-8FB7-B9C9D36EB0DE}"/>
                </a:ext>
              </a:extLst>
            </p:cNvPr>
            <p:cNvCxnSpPr/>
            <p:nvPr/>
          </p:nvCxnSpPr>
          <p:spPr>
            <a:xfrm>
              <a:off x="1854658" y="5777548"/>
              <a:ext cx="513328" cy="0"/>
            </a:xfrm>
            <a:prstGeom prst="line">
              <a:avLst/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직선 연결선 84">
              <a:extLst>
                <a:ext uri="{FF2B5EF4-FFF2-40B4-BE49-F238E27FC236}">
                  <a16:creationId xmlns:a16="http://schemas.microsoft.com/office/drawing/2014/main" id="{02DA5A52-A519-4149-9D3C-F85E78D46A9E}"/>
                </a:ext>
              </a:extLst>
            </p:cNvPr>
            <p:cNvCxnSpPr/>
            <p:nvPr/>
          </p:nvCxnSpPr>
          <p:spPr>
            <a:xfrm>
              <a:off x="1854658" y="6153708"/>
              <a:ext cx="513328" cy="0"/>
            </a:xfrm>
            <a:prstGeom prst="line">
              <a:avLst/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화살표 연결선 85">
              <a:extLst>
                <a:ext uri="{FF2B5EF4-FFF2-40B4-BE49-F238E27FC236}">
                  <a16:creationId xmlns:a16="http://schemas.microsoft.com/office/drawing/2014/main" id="{F1086E39-3C57-4F3F-88E3-FD494D2971DE}"/>
                </a:ext>
              </a:extLst>
            </p:cNvPr>
            <p:cNvCxnSpPr/>
            <p:nvPr/>
          </p:nvCxnSpPr>
          <p:spPr>
            <a:xfrm>
              <a:off x="3215107" y="3522410"/>
              <a:ext cx="356839" cy="0"/>
            </a:xfrm>
            <a:prstGeom prst="straightConnector1">
              <a:avLst/>
            </a:prstGeom>
            <a:ln w="190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직선 화살표 연결선 86">
              <a:extLst>
                <a:ext uri="{FF2B5EF4-FFF2-40B4-BE49-F238E27FC236}">
                  <a16:creationId xmlns:a16="http://schemas.microsoft.com/office/drawing/2014/main" id="{A0EB6B4A-27BB-49DB-803F-0E364D388817}"/>
                </a:ext>
              </a:extLst>
            </p:cNvPr>
            <p:cNvCxnSpPr/>
            <p:nvPr/>
          </p:nvCxnSpPr>
          <p:spPr>
            <a:xfrm>
              <a:off x="3215107" y="3892112"/>
              <a:ext cx="356839" cy="0"/>
            </a:xfrm>
            <a:prstGeom prst="straightConnector1">
              <a:avLst/>
            </a:prstGeom>
            <a:ln w="190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화살표 연결선 87">
              <a:extLst>
                <a:ext uri="{FF2B5EF4-FFF2-40B4-BE49-F238E27FC236}">
                  <a16:creationId xmlns:a16="http://schemas.microsoft.com/office/drawing/2014/main" id="{2B678E97-9324-4FB4-8ED9-2671859DB539}"/>
                </a:ext>
              </a:extLst>
            </p:cNvPr>
            <p:cNvCxnSpPr/>
            <p:nvPr/>
          </p:nvCxnSpPr>
          <p:spPr>
            <a:xfrm>
              <a:off x="3215107" y="4257990"/>
              <a:ext cx="356839" cy="0"/>
            </a:xfrm>
            <a:prstGeom prst="straightConnector1">
              <a:avLst/>
            </a:prstGeom>
            <a:ln w="190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직선 화살표 연결선 88">
              <a:extLst>
                <a:ext uri="{FF2B5EF4-FFF2-40B4-BE49-F238E27FC236}">
                  <a16:creationId xmlns:a16="http://schemas.microsoft.com/office/drawing/2014/main" id="{E0AB7A84-B5F5-4BC4-913A-17FE7823BBFE}"/>
                </a:ext>
              </a:extLst>
            </p:cNvPr>
            <p:cNvCxnSpPr/>
            <p:nvPr/>
          </p:nvCxnSpPr>
          <p:spPr>
            <a:xfrm>
              <a:off x="3215107" y="4647631"/>
              <a:ext cx="356839" cy="0"/>
            </a:xfrm>
            <a:prstGeom prst="straightConnector1">
              <a:avLst/>
            </a:prstGeom>
            <a:ln w="190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화살표 연결선 89">
              <a:extLst>
                <a:ext uri="{FF2B5EF4-FFF2-40B4-BE49-F238E27FC236}">
                  <a16:creationId xmlns:a16="http://schemas.microsoft.com/office/drawing/2014/main" id="{6839908F-14B4-43D4-805A-6EFE9A3447C8}"/>
                </a:ext>
              </a:extLst>
            </p:cNvPr>
            <p:cNvCxnSpPr/>
            <p:nvPr/>
          </p:nvCxnSpPr>
          <p:spPr>
            <a:xfrm>
              <a:off x="3215107" y="5017118"/>
              <a:ext cx="356839" cy="0"/>
            </a:xfrm>
            <a:prstGeom prst="straightConnector1">
              <a:avLst/>
            </a:prstGeom>
            <a:ln w="190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직선 화살표 연결선 90">
              <a:extLst>
                <a:ext uri="{FF2B5EF4-FFF2-40B4-BE49-F238E27FC236}">
                  <a16:creationId xmlns:a16="http://schemas.microsoft.com/office/drawing/2014/main" id="{9489F1DA-9690-434B-9990-83C3CF10A91D}"/>
                </a:ext>
              </a:extLst>
            </p:cNvPr>
            <p:cNvCxnSpPr/>
            <p:nvPr/>
          </p:nvCxnSpPr>
          <p:spPr>
            <a:xfrm>
              <a:off x="3215107" y="5380631"/>
              <a:ext cx="356839" cy="0"/>
            </a:xfrm>
            <a:prstGeom prst="straightConnector1">
              <a:avLst/>
            </a:prstGeom>
            <a:ln w="190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직선 화살표 연결선 91">
              <a:extLst>
                <a:ext uri="{FF2B5EF4-FFF2-40B4-BE49-F238E27FC236}">
                  <a16:creationId xmlns:a16="http://schemas.microsoft.com/office/drawing/2014/main" id="{7FCF144D-3768-47FA-89ED-A02734B879A5}"/>
                </a:ext>
              </a:extLst>
            </p:cNvPr>
            <p:cNvCxnSpPr/>
            <p:nvPr/>
          </p:nvCxnSpPr>
          <p:spPr>
            <a:xfrm>
              <a:off x="3215107" y="5775431"/>
              <a:ext cx="356839" cy="0"/>
            </a:xfrm>
            <a:prstGeom prst="straightConnector1">
              <a:avLst/>
            </a:prstGeom>
            <a:ln w="190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화살표 연결선 92">
              <a:extLst>
                <a:ext uri="{FF2B5EF4-FFF2-40B4-BE49-F238E27FC236}">
                  <a16:creationId xmlns:a16="http://schemas.microsoft.com/office/drawing/2014/main" id="{075A65EF-20CF-4772-8CF4-05ECED647CAF}"/>
                </a:ext>
              </a:extLst>
            </p:cNvPr>
            <p:cNvCxnSpPr/>
            <p:nvPr/>
          </p:nvCxnSpPr>
          <p:spPr>
            <a:xfrm>
              <a:off x="3215107" y="6164859"/>
              <a:ext cx="356839" cy="0"/>
            </a:xfrm>
            <a:prstGeom prst="straightConnector1">
              <a:avLst/>
            </a:prstGeom>
            <a:ln w="190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F0B07A84-C025-459C-AC6F-D723548CE9CB}"/>
                </a:ext>
              </a:extLst>
            </p:cNvPr>
            <p:cNvSpPr txBox="1"/>
            <p:nvPr/>
          </p:nvSpPr>
          <p:spPr>
            <a:xfrm>
              <a:off x="3534962" y="3345961"/>
              <a:ext cx="657922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dirty="0"/>
                <a:t>A[0]</a:t>
              </a:r>
              <a:endParaRPr lang="ko-KR" altLang="en-US" sz="1500" dirty="0"/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291D8068-EB4F-40B2-8191-622283E25E55}"/>
                </a:ext>
              </a:extLst>
            </p:cNvPr>
            <p:cNvSpPr txBox="1"/>
            <p:nvPr/>
          </p:nvSpPr>
          <p:spPr>
            <a:xfrm>
              <a:off x="3534962" y="3702597"/>
              <a:ext cx="657922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dirty="0"/>
                <a:t>A[1]</a:t>
              </a:r>
              <a:endParaRPr lang="ko-KR" altLang="en-US" sz="1500" dirty="0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121F714D-7F2E-4ACA-8837-62D92EE6BF05}"/>
                </a:ext>
              </a:extLst>
            </p:cNvPr>
            <p:cNvSpPr txBox="1"/>
            <p:nvPr/>
          </p:nvSpPr>
          <p:spPr>
            <a:xfrm>
              <a:off x="3534962" y="4059239"/>
              <a:ext cx="657922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dirty="0"/>
                <a:t>A[2]</a:t>
              </a:r>
              <a:endParaRPr lang="ko-KR" altLang="en-US" sz="1500" dirty="0"/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0612144B-EFCC-48D3-B8CD-F79891198A23}"/>
                </a:ext>
              </a:extLst>
            </p:cNvPr>
            <p:cNvSpPr txBox="1"/>
            <p:nvPr/>
          </p:nvSpPr>
          <p:spPr>
            <a:xfrm>
              <a:off x="3534962" y="4436214"/>
              <a:ext cx="657922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dirty="0"/>
                <a:t>A[3]</a:t>
              </a:r>
              <a:endParaRPr lang="ko-KR" altLang="en-US" sz="1500" dirty="0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4E82737C-B8EB-4AF5-9809-5E40B3F54386}"/>
                </a:ext>
              </a:extLst>
            </p:cNvPr>
            <p:cNvSpPr txBox="1"/>
            <p:nvPr/>
          </p:nvSpPr>
          <p:spPr>
            <a:xfrm>
              <a:off x="3534962" y="4819018"/>
              <a:ext cx="657922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dirty="0"/>
                <a:t>A[4]</a:t>
              </a:r>
              <a:endParaRPr lang="ko-KR" altLang="en-US" sz="1500" dirty="0"/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5CB23D70-9AB6-48EA-8FCE-A42566B35120}"/>
                </a:ext>
              </a:extLst>
            </p:cNvPr>
            <p:cNvSpPr txBox="1"/>
            <p:nvPr/>
          </p:nvSpPr>
          <p:spPr>
            <a:xfrm>
              <a:off x="3535148" y="5201822"/>
              <a:ext cx="657922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dirty="0"/>
                <a:t>A[5]</a:t>
              </a:r>
              <a:endParaRPr lang="ko-KR" altLang="en-US" sz="1500" dirty="0"/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C5209E7D-52FC-4887-8179-483A2FFF4136}"/>
                </a:ext>
              </a:extLst>
            </p:cNvPr>
            <p:cNvSpPr txBox="1"/>
            <p:nvPr/>
          </p:nvSpPr>
          <p:spPr>
            <a:xfrm>
              <a:off x="3535148" y="5578797"/>
              <a:ext cx="657922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dirty="0"/>
                <a:t>A[6]</a:t>
              </a:r>
              <a:endParaRPr lang="ko-KR" altLang="en-US" sz="1500" dirty="0"/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1086D7ED-65F6-41A7-9F3D-B429F9283864}"/>
                </a:ext>
              </a:extLst>
            </p:cNvPr>
            <p:cNvSpPr txBox="1"/>
            <p:nvPr/>
          </p:nvSpPr>
          <p:spPr>
            <a:xfrm>
              <a:off x="3534962" y="5961601"/>
              <a:ext cx="657922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dirty="0"/>
                <a:t>A[7]</a:t>
              </a:r>
              <a:endParaRPr lang="ko-KR" altLang="en-US" sz="1500" dirty="0"/>
            </a:p>
          </p:txBody>
        </p:sp>
      </p:grp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DE64F857-7B90-4B0A-A6FA-9B2E46A2951E}"/>
              </a:ext>
            </a:extLst>
          </p:cNvPr>
          <p:cNvSpPr/>
          <p:nvPr/>
        </p:nvSpPr>
        <p:spPr>
          <a:xfrm>
            <a:off x="5549130" y="2906573"/>
            <a:ext cx="847121" cy="1326457"/>
          </a:xfrm>
          <a:prstGeom prst="rect">
            <a:avLst/>
          </a:prstGeom>
          <a:noFill/>
          <a:ln w="28575">
            <a:solidFill>
              <a:srgbClr val="647C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N=4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95277536-6124-4770-B83F-FAA5B3E8FDAE}"/>
              </a:ext>
            </a:extLst>
          </p:cNvPr>
          <p:cNvSpPr txBox="1"/>
          <p:nvPr/>
        </p:nvSpPr>
        <p:spPr>
          <a:xfrm>
            <a:off x="4571353" y="2886554"/>
            <a:ext cx="65792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a[0]</a:t>
            </a:r>
            <a:endParaRPr lang="ko-KR" altLang="en-US" sz="1500" dirty="0"/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804C1560-4362-43DC-90C8-93532C081EC2}"/>
              </a:ext>
            </a:extLst>
          </p:cNvPr>
          <p:cNvSpPr txBox="1"/>
          <p:nvPr/>
        </p:nvSpPr>
        <p:spPr>
          <a:xfrm>
            <a:off x="4571167" y="3209719"/>
            <a:ext cx="65792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a[2]</a:t>
            </a:r>
            <a:endParaRPr lang="ko-KR" altLang="en-US" sz="1500" dirty="0"/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3D7D8E7E-F5F0-4C15-92F7-70C9CD478DFE}"/>
              </a:ext>
            </a:extLst>
          </p:cNvPr>
          <p:cNvSpPr txBox="1"/>
          <p:nvPr/>
        </p:nvSpPr>
        <p:spPr>
          <a:xfrm>
            <a:off x="4571353" y="3530870"/>
            <a:ext cx="65792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a[4]</a:t>
            </a:r>
            <a:endParaRPr lang="ko-KR" altLang="en-US" sz="1500" dirty="0"/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25D5CE9F-7F93-4C74-8D50-9209BB8A9BD5}"/>
              </a:ext>
            </a:extLst>
          </p:cNvPr>
          <p:cNvSpPr txBox="1"/>
          <p:nvPr/>
        </p:nvSpPr>
        <p:spPr>
          <a:xfrm>
            <a:off x="4571167" y="3889001"/>
            <a:ext cx="65792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a[6]</a:t>
            </a:r>
            <a:endParaRPr lang="ko-KR" altLang="en-US" sz="1500" dirty="0"/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CA449075-8737-4D20-9486-9EF8298A5DB4}"/>
              </a:ext>
            </a:extLst>
          </p:cNvPr>
          <p:cNvSpPr txBox="1"/>
          <p:nvPr/>
        </p:nvSpPr>
        <p:spPr>
          <a:xfrm>
            <a:off x="4571167" y="4367175"/>
            <a:ext cx="65792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a[1]</a:t>
            </a:r>
            <a:endParaRPr lang="ko-KR" altLang="en-US" sz="1500" dirty="0"/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A4242F44-B68D-46A1-8861-38A3A5CEAB26}"/>
              </a:ext>
            </a:extLst>
          </p:cNvPr>
          <p:cNvSpPr txBox="1"/>
          <p:nvPr/>
        </p:nvSpPr>
        <p:spPr>
          <a:xfrm>
            <a:off x="4571353" y="4708603"/>
            <a:ext cx="65792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a[3]</a:t>
            </a:r>
            <a:endParaRPr lang="ko-KR" altLang="en-US" sz="1500" dirty="0"/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14CC5319-B6F5-4CB0-A664-E37A7226553F}"/>
              </a:ext>
            </a:extLst>
          </p:cNvPr>
          <p:cNvSpPr txBox="1"/>
          <p:nvPr/>
        </p:nvSpPr>
        <p:spPr>
          <a:xfrm>
            <a:off x="4571353" y="5085919"/>
            <a:ext cx="65792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a[5]</a:t>
            </a:r>
            <a:endParaRPr lang="ko-KR" altLang="en-US" sz="1500" dirty="0"/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0BE52DE2-2316-483C-932F-A95DFAE6F2AA}"/>
              </a:ext>
            </a:extLst>
          </p:cNvPr>
          <p:cNvSpPr txBox="1"/>
          <p:nvPr/>
        </p:nvSpPr>
        <p:spPr>
          <a:xfrm>
            <a:off x="4571167" y="5427347"/>
            <a:ext cx="65792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a[7]</a:t>
            </a:r>
            <a:endParaRPr lang="ko-KR" altLang="en-US" sz="1500" dirty="0"/>
          </a:p>
        </p:txBody>
      </p:sp>
      <p:cxnSp>
        <p:nvCxnSpPr>
          <p:cNvPr id="193" name="직선 연결선 192">
            <a:extLst>
              <a:ext uri="{FF2B5EF4-FFF2-40B4-BE49-F238E27FC236}">
                <a16:creationId xmlns:a16="http://schemas.microsoft.com/office/drawing/2014/main" id="{5ED7E28F-3CEE-4CA4-A852-634DA03D36CE}"/>
              </a:ext>
            </a:extLst>
          </p:cNvPr>
          <p:cNvCxnSpPr/>
          <p:nvPr/>
        </p:nvCxnSpPr>
        <p:spPr>
          <a:xfrm>
            <a:off x="5042372" y="3069063"/>
            <a:ext cx="513328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직선 연결선 193">
            <a:extLst>
              <a:ext uri="{FF2B5EF4-FFF2-40B4-BE49-F238E27FC236}">
                <a16:creationId xmlns:a16="http://schemas.microsoft.com/office/drawing/2014/main" id="{8CAD52B9-BBAF-4FDF-801B-9A74A4A28B05}"/>
              </a:ext>
            </a:extLst>
          </p:cNvPr>
          <p:cNvCxnSpPr/>
          <p:nvPr/>
        </p:nvCxnSpPr>
        <p:spPr>
          <a:xfrm>
            <a:off x="5042372" y="3374999"/>
            <a:ext cx="513328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직선 연결선 194">
            <a:extLst>
              <a:ext uri="{FF2B5EF4-FFF2-40B4-BE49-F238E27FC236}">
                <a16:creationId xmlns:a16="http://schemas.microsoft.com/office/drawing/2014/main" id="{E317F291-B0BF-47E7-AF0E-2A63B522A128}"/>
              </a:ext>
            </a:extLst>
          </p:cNvPr>
          <p:cNvCxnSpPr/>
          <p:nvPr/>
        </p:nvCxnSpPr>
        <p:spPr>
          <a:xfrm>
            <a:off x="5042372" y="3709339"/>
            <a:ext cx="513328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직선 연결선 195">
            <a:extLst>
              <a:ext uri="{FF2B5EF4-FFF2-40B4-BE49-F238E27FC236}">
                <a16:creationId xmlns:a16="http://schemas.microsoft.com/office/drawing/2014/main" id="{629597C6-FC1D-4FD1-BBCF-9BC82F901224}"/>
              </a:ext>
            </a:extLst>
          </p:cNvPr>
          <p:cNvCxnSpPr/>
          <p:nvPr/>
        </p:nvCxnSpPr>
        <p:spPr>
          <a:xfrm>
            <a:off x="5042372" y="4074902"/>
            <a:ext cx="513328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직선 연결선 196">
            <a:extLst>
              <a:ext uri="{FF2B5EF4-FFF2-40B4-BE49-F238E27FC236}">
                <a16:creationId xmlns:a16="http://schemas.microsoft.com/office/drawing/2014/main" id="{778E2D6A-FEA6-49DB-A6BE-602965524A08}"/>
              </a:ext>
            </a:extLst>
          </p:cNvPr>
          <p:cNvCxnSpPr/>
          <p:nvPr/>
        </p:nvCxnSpPr>
        <p:spPr>
          <a:xfrm>
            <a:off x="5035802" y="4528757"/>
            <a:ext cx="513328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직선 연결선 197">
            <a:extLst>
              <a:ext uri="{FF2B5EF4-FFF2-40B4-BE49-F238E27FC236}">
                <a16:creationId xmlns:a16="http://schemas.microsoft.com/office/drawing/2014/main" id="{9232B38C-5071-4402-B31C-B8C6EF3C0004}"/>
              </a:ext>
            </a:extLst>
          </p:cNvPr>
          <p:cNvCxnSpPr/>
          <p:nvPr/>
        </p:nvCxnSpPr>
        <p:spPr>
          <a:xfrm>
            <a:off x="5035802" y="4873789"/>
            <a:ext cx="513328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직선 연결선 198">
            <a:extLst>
              <a:ext uri="{FF2B5EF4-FFF2-40B4-BE49-F238E27FC236}">
                <a16:creationId xmlns:a16="http://schemas.microsoft.com/office/drawing/2014/main" id="{0138C6A6-A84B-4CFD-8CC5-05A3153EE38B}"/>
              </a:ext>
            </a:extLst>
          </p:cNvPr>
          <p:cNvCxnSpPr/>
          <p:nvPr/>
        </p:nvCxnSpPr>
        <p:spPr>
          <a:xfrm>
            <a:off x="5035802" y="5251199"/>
            <a:ext cx="513328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직선 연결선 199">
            <a:extLst>
              <a:ext uri="{FF2B5EF4-FFF2-40B4-BE49-F238E27FC236}">
                <a16:creationId xmlns:a16="http://schemas.microsoft.com/office/drawing/2014/main" id="{37B81F36-4E43-472F-A0F7-D23E3D5AEFB3}"/>
              </a:ext>
            </a:extLst>
          </p:cNvPr>
          <p:cNvCxnSpPr/>
          <p:nvPr/>
        </p:nvCxnSpPr>
        <p:spPr>
          <a:xfrm>
            <a:off x="5039798" y="5578994"/>
            <a:ext cx="513328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59B9E8D1-FF51-48E1-8B42-F6AE5CEDD151}"/>
              </a:ext>
            </a:extLst>
          </p:cNvPr>
          <p:cNvSpPr/>
          <p:nvPr/>
        </p:nvSpPr>
        <p:spPr>
          <a:xfrm>
            <a:off x="5549130" y="4389219"/>
            <a:ext cx="847121" cy="1326457"/>
          </a:xfrm>
          <a:prstGeom prst="rect">
            <a:avLst/>
          </a:prstGeom>
          <a:noFill/>
          <a:ln w="28575">
            <a:solidFill>
              <a:srgbClr val="647C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N=4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02" name="TextBox 201">
            <a:extLst>
              <a:ext uri="{FF2B5EF4-FFF2-40B4-BE49-F238E27FC236}">
                <a16:creationId xmlns:a16="http://schemas.microsoft.com/office/drawing/2014/main" id="{549CB0EE-E5FC-4651-8885-126F2F3E4E1E}"/>
              </a:ext>
            </a:extLst>
          </p:cNvPr>
          <p:cNvSpPr txBox="1"/>
          <p:nvPr/>
        </p:nvSpPr>
        <p:spPr>
          <a:xfrm>
            <a:off x="6821836" y="2872111"/>
            <a:ext cx="65792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A[0]</a:t>
            </a:r>
            <a:endParaRPr lang="ko-KR" altLang="en-US" sz="1500" dirty="0"/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648ADB27-3237-410E-94B6-9C60D5E30758}"/>
              </a:ext>
            </a:extLst>
          </p:cNvPr>
          <p:cNvSpPr txBox="1"/>
          <p:nvPr/>
        </p:nvSpPr>
        <p:spPr>
          <a:xfrm>
            <a:off x="6821650" y="3195276"/>
            <a:ext cx="65792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A[2]</a:t>
            </a:r>
            <a:endParaRPr lang="ko-KR" altLang="en-US" sz="1500" dirty="0"/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FC413F42-9E0E-4B48-9E0D-6838479F7325}"/>
              </a:ext>
            </a:extLst>
          </p:cNvPr>
          <p:cNvSpPr txBox="1"/>
          <p:nvPr/>
        </p:nvSpPr>
        <p:spPr>
          <a:xfrm>
            <a:off x="6821836" y="3516427"/>
            <a:ext cx="65792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A[4]</a:t>
            </a:r>
            <a:endParaRPr lang="ko-KR" altLang="en-US" sz="1500" dirty="0"/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F4E23378-B774-435D-9A1D-F8A841E55165}"/>
              </a:ext>
            </a:extLst>
          </p:cNvPr>
          <p:cNvSpPr txBox="1"/>
          <p:nvPr/>
        </p:nvSpPr>
        <p:spPr>
          <a:xfrm>
            <a:off x="6821650" y="3874558"/>
            <a:ext cx="65792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A[6]</a:t>
            </a:r>
            <a:endParaRPr lang="ko-KR" altLang="en-US" sz="1500" dirty="0"/>
          </a:p>
        </p:txBody>
      </p:sp>
      <p:sp>
        <p:nvSpPr>
          <p:cNvPr id="206" name="TextBox 205">
            <a:extLst>
              <a:ext uri="{FF2B5EF4-FFF2-40B4-BE49-F238E27FC236}">
                <a16:creationId xmlns:a16="http://schemas.microsoft.com/office/drawing/2014/main" id="{6E6E99F5-4278-4D9A-B087-CAD6FEC4BA14}"/>
              </a:ext>
            </a:extLst>
          </p:cNvPr>
          <p:cNvSpPr txBox="1"/>
          <p:nvPr/>
        </p:nvSpPr>
        <p:spPr>
          <a:xfrm>
            <a:off x="6812539" y="4331744"/>
            <a:ext cx="65792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A[1]</a:t>
            </a:r>
            <a:endParaRPr lang="ko-KR" altLang="en-US" sz="1500" dirty="0"/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582707C0-C3E6-4FC2-9736-653583081FD8}"/>
              </a:ext>
            </a:extLst>
          </p:cNvPr>
          <p:cNvSpPr txBox="1"/>
          <p:nvPr/>
        </p:nvSpPr>
        <p:spPr>
          <a:xfrm>
            <a:off x="6812725" y="4673172"/>
            <a:ext cx="65792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A[3]</a:t>
            </a:r>
            <a:endParaRPr lang="ko-KR" altLang="en-US" sz="1500" dirty="0"/>
          </a:p>
        </p:txBody>
      </p:sp>
      <p:sp>
        <p:nvSpPr>
          <p:cNvPr id="208" name="TextBox 207">
            <a:extLst>
              <a:ext uri="{FF2B5EF4-FFF2-40B4-BE49-F238E27FC236}">
                <a16:creationId xmlns:a16="http://schemas.microsoft.com/office/drawing/2014/main" id="{4A12C4F9-0C22-4C7E-A263-33FF27F78127}"/>
              </a:ext>
            </a:extLst>
          </p:cNvPr>
          <p:cNvSpPr txBox="1"/>
          <p:nvPr/>
        </p:nvSpPr>
        <p:spPr>
          <a:xfrm>
            <a:off x="6812725" y="5050488"/>
            <a:ext cx="65792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A[5]</a:t>
            </a:r>
            <a:endParaRPr lang="ko-KR" altLang="en-US" sz="1500" dirty="0"/>
          </a:p>
        </p:txBody>
      </p:sp>
      <p:sp>
        <p:nvSpPr>
          <p:cNvPr id="209" name="TextBox 208">
            <a:extLst>
              <a:ext uri="{FF2B5EF4-FFF2-40B4-BE49-F238E27FC236}">
                <a16:creationId xmlns:a16="http://schemas.microsoft.com/office/drawing/2014/main" id="{7F1DB115-F1CE-4C20-9548-4655191F6C37}"/>
              </a:ext>
            </a:extLst>
          </p:cNvPr>
          <p:cNvSpPr txBox="1"/>
          <p:nvPr/>
        </p:nvSpPr>
        <p:spPr>
          <a:xfrm>
            <a:off x="6812539" y="5391916"/>
            <a:ext cx="65792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A[7]</a:t>
            </a:r>
            <a:endParaRPr lang="ko-KR" altLang="en-US" sz="1500" dirty="0"/>
          </a:p>
        </p:txBody>
      </p:sp>
      <p:cxnSp>
        <p:nvCxnSpPr>
          <p:cNvPr id="218" name="직선 연결선 217">
            <a:extLst>
              <a:ext uri="{FF2B5EF4-FFF2-40B4-BE49-F238E27FC236}">
                <a16:creationId xmlns:a16="http://schemas.microsoft.com/office/drawing/2014/main" id="{B0798413-26DF-4DC4-A976-18520BEEAD1D}"/>
              </a:ext>
            </a:extLst>
          </p:cNvPr>
          <p:cNvCxnSpPr/>
          <p:nvPr/>
        </p:nvCxnSpPr>
        <p:spPr>
          <a:xfrm>
            <a:off x="8217132" y="2838777"/>
            <a:ext cx="513328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직선 화살표 연결선 209">
            <a:extLst>
              <a:ext uri="{FF2B5EF4-FFF2-40B4-BE49-F238E27FC236}">
                <a16:creationId xmlns:a16="http://schemas.microsoft.com/office/drawing/2014/main" id="{1592D016-CB1A-4BD9-96E1-BE281DCE4EB7}"/>
              </a:ext>
            </a:extLst>
          </p:cNvPr>
          <p:cNvCxnSpPr>
            <a:cxnSpLocks/>
          </p:cNvCxnSpPr>
          <p:nvPr/>
        </p:nvCxnSpPr>
        <p:spPr>
          <a:xfrm>
            <a:off x="6412524" y="3066164"/>
            <a:ext cx="418252" cy="1"/>
          </a:xfrm>
          <a:prstGeom prst="straightConnector1">
            <a:avLst/>
          </a:prstGeom>
          <a:ln w="190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직선 화살표 연결선 210">
            <a:extLst>
              <a:ext uri="{FF2B5EF4-FFF2-40B4-BE49-F238E27FC236}">
                <a16:creationId xmlns:a16="http://schemas.microsoft.com/office/drawing/2014/main" id="{9D60AF14-9132-461B-88AD-DA7A3BDEB29F}"/>
              </a:ext>
            </a:extLst>
          </p:cNvPr>
          <p:cNvCxnSpPr>
            <a:cxnSpLocks/>
          </p:cNvCxnSpPr>
          <p:nvPr/>
        </p:nvCxnSpPr>
        <p:spPr>
          <a:xfrm>
            <a:off x="6412524" y="3373007"/>
            <a:ext cx="418252" cy="1"/>
          </a:xfrm>
          <a:prstGeom prst="straightConnector1">
            <a:avLst/>
          </a:prstGeom>
          <a:ln w="190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직선 화살표 연결선 211">
            <a:extLst>
              <a:ext uri="{FF2B5EF4-FFF2-40B4-BE49-F238E27FC236}">
                <a16:creationId xmlns:a16="http://schemas.microsoft.com/office/drawing/2014/main" id="{8BDEB590-7E63-4587-BD04-0CD37301E45A}"/>
              </a:ext>
            </a:extLst>
          </p:cNvPr>
          <p:cNvCxnSpPr>
            <a:cxnSpLocks/>
          </p:cNvCxnSpPr>
          <p:nvPr/>
        </p:nvCxnSpPr>
        <p:spPr>
          <a:xfrm>
            <a:off x="6412524" y="3694496"/>
            <a:ext cx="418252" cy="1"/>
          </a:xfrm>
          <a:prstGeom prst="straightConnector1">
            <a:avLst/>
          </a:prstGeom>
          <a:ln w="190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직선 화살표 연결선 212">
            <a:extLst>
              <a:ext uri="{FF2B5EF4-FFF2-40B4-BE49-F238E27FC236}">
                <a16:creationId xmlns:a16="http://schemas.microsoft.com/office/drawing/2014/main" id="{91B02C0B-E268-4EFF-AB30-61927CB3BECC}"/>
              </a:ext>
            </a:extLst>
          </p:cNvPr>
          <p:cNvCxnSpPr>
            <a:cxnSpLocks/>
          </p:cNvCxnSpPr>
          <p:nvPr/>
        </p:nvCxnSpPr>
        <p:spPr>
          <a:xfrm>
            <a:off x="6403584" y="4072397"/>
            <a:ext cx="418252" cy="1"/>
          </a:xfrm>
          <a:prstGeom prst="straightConnector1">
            <a:avLst/>
          </a:prstGeom>
          <a:ln w="190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직선 화살표 연결선 213">
            <a:extLst>
              <a:ext uri="{FF2B5EF4-FFF2-40B4-BE49-F238E27FC236}">
                <a16:creationId xmlns:a16="http://schemas.microsoft.com/office/drawing/2014/main" id="{7A52802B-16FA-44AA-97F5-9394DE9E8D4A}"/>
              </a:ext>
            </a:extLst>
          </p:cNvPr>
          <p:cNvCxnSpPr>
            <a:cxnSpLocks/>
          </p:cNvCxnSpPr>
          <p:nvPr/>
        </p:nvCxnSpPr>
        <p:spPr>
          <a:xfrm>
            <a:off x="6412524" y="4528757"/>
            <a:ext cx="418252" cy="1"/>
          </a:xfrm>
          <a:prstGeom prst="straightConnector1">
            <a:avLst/>
          </a:prstGeom>
          <a:ln w="190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직선 화살표 연결선 214">
            <a:extLst>
              <a:ext uri="{FF2B5EF4-FFF2-40B4-BE49-F238E27FC236}">
                <a16:creationId xmlns:a16="http://schemas.microsoft.com/office/drawing/2014/main" id="{FE3278FD-C57F-4EBB-8A7C-383BA5839ED4}"/>
              </a:ext>
            </a:extLst>
          </p:cNvPr>
          <p:cNvCxnSpPr>
            <a:cxnSpLocks/>
          </p:cNvCxnSpPr>
          <p:nvPr/>
        </p:nvCxnSpPr>
        <p:spPr>
          <a:xfrm>
            <a:off x="6413419" y="4876767"/>
            <a:ext cx="418252" cy="1"/>
          </a:xfrm>
          <a:prstGeom prst="straightConnector1">
            <a:avLst/>
          </a:prstGeom>
          <a:ln w="190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직선 화살표 연결선 215">
            <a:extLst>
              <a:ext uri="{FF2B5EF4-FFF2-40B4-BE49-F238E27FC236}">
                <a16:creationId xmlns:a16="http://schemas.microsoft.com/office/drawing/2014/main" id="{9B0643E2-F3BD-4521-8C89-A7099301BD0A}"/>
              </a:ext>
            </a:extLst>
          </p:cNvPr>
          <p:cNvCxnSpPr>
            <a:cxnSpLocks/>
          </p:cNvCxnSpPr>
          <p:nvPr/>
        </p:nvCxnSpPr>
        <p:spPr>
          <a:xfrm>
            <a:off x="6413419" y="5239977"/>
            <a:ext cx="418252" cy="1"/>
          </a:xfrm>
          <a:prstGeom prst="straightConnector1">
            <a:avLst/>
          </a:prstGeom>
          <a:ln w="190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직선 화살표 연결선 216">
            <a:extLst>
              <a:ext uri="{FF2B5EF4-FFF2-40B4-BE49-F238E27FC236}">
                <a16:creationId xmlns:a16="http://schemas.microsoft.com/office/drawing/2014/main" id="{C8FF4DBF-D3C9-4E93-A09B-8BB235A44D7A}"/>
              </a:ext>
            </a:extLst>
          </p:cNvPr>
          <p:cNvCxnSpPr>
            <a:cxnSpLocks/>
          </p:cNvCxnSpPr>
          <p:nvPr/>
        </p:nvCxnSpPr>
        <p:spPr>
          <a:xfrm>
            <a:off x="6413419" y="5575564"/>
            <a:ext cx="418252" cy="1"/>
          </a:xfrm>
          <a:prstGeom prst="straightConnector1">
            <a:avLst/>
          </a:prstGeom>
          <a:ln w="190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직선 연결선 218">
            <a:extLst>
              <a:ext uri="{FF2B5EF4-FFF2-40B4-BE49-F238E27FC236}">
                <a16:creationId xmlns:a16="http://schemas.microsoft.com/office/drawing/2014/main" id="{30418375-B0C0-4061-860E-0070A981AA44}"/>
              </a:ext>
            </a:extLst>
          </p:cNvPr>
          <p:cNvCxnSpPr/>
          <p:nvPr/>
        </p:nvCxnSpPr>
        <p:spPr>
          <a:xfrm>
            <a:off x="8217132" y="3223234"/>
            <a:ext cx="513328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TextBox 219">
            <a:extLst>
              <a:ext uri="{FF2B5EF4-FFF2-40B4-BE49-F238E27FC236}">
                <a16:creationId xmlns:a16="http://schemas.microsoft.com/office/drawing/2014/main" id="{B7F711AD-80D8-48B8-BE07-4BF92301DA0F}"/>
              </a:ext>
            </a:extLst>
          </p:cNvPr>
          <p:cNvSpPr txBox="1"/>
          <p:nvPr/>
        </p:nvSpPr>
        <p:spPr>
          <a:xfrm>
            <a:off x="7776055" y="2654504"/>
            <a:ext cx="65792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a[0]</a:t>
            </a:r>
            <a:endParaRPr lang="ko-KR" altLang="en-US" sz="1500" dirty="0"/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FEB4A1AB-7F81-4C91-9CA2-6D1148719C05}"/>
              </a:ext>
            </a:extLst>
          </p:cNvPr>
          <p:cNvSpPr txBox="1"/>
          <p:nvPr/>
        </p:nvSpPr>
        <p:spPr>
          <a:xfrm>
            <a:off x="7784507" y="3041845"/>
            <a:ext cx="65792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a[4]</a:t>
            </a:r>
            <a:endParaRPr lang="ko-KR" altLang="en-US" sz="1500" dirty="0"/>
          </a:p>
        </p:txBody>
      </p:sp>
      <p:cxnSp>
        <p:nvCxnSpPr>
          <p:cNvPr id="222" name="직선 연결선 221">
            <a:extLst>
              <a:ext uri="{FF2B5EF4-FFF2-40B4-BE49-F238E27FC236}">
                <a16:creationId xmlns:a16="http://schemas.microsoft.com/office/drawing/2014/main" id="{31A57023-08B1-4876-B6B4-404C2D246212}"/>
              </a:ext>
            </a:extLst>
          </p:cNvPr>
          <p:cNvCxnSpPr/>
          <p:nvPr/>
        </p:nvCxnSpPr>
        <p:spPr>
          <a:xfrm>
            <a:off x="8217132" y="3685933"/>
            <a:ext cx="513328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직선 연결선 222">
            <a:extLst>
              <a:ext uri="{FF2B5EF4-FFF2-40B4-BE49-F238E27FC236}">
                <a16:creationId xmlns:a16="http://schemas.microsoft.com/office/drawing/2014/main" id="{674CA860-2979-43C2-964D-9CE9470B68EF}"/>
              </a:ext>
            </a:extLst>
          </p:cNvPr>
          <p:cNvCxnSpPr/>
          <p:nvPr/>
        </p:nvCxnSpPr>
        <p:spPr>
          <a:xfrm>
            <a:off x="8217132" y="4070390"/>
            <a:ext cx="513328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4" name="TextBox 223">
            <a:extLst>
              <a:ext uri="{FF2B5EF4-FFF2-40B4-BE49-F238E27FC236}">
                <a16:creationId xmlns:a16="http://schemas.microsoft.com/office/drawing/2014/main" id="{4A3BC3DC-A15B-4BE7-AA88-55410F3069D8}"/>
              </a:ext>
            </a:extLst>
          </p:cNvPr>
          <p:cNvSpPr txBox="1"/>
          <p:nvPr/>
        </p:nvSpPr>
        <p:spPr>
          <a:xfrm>
            <a:off x="7776055" y="3501660"/>
            <a:ext cx="65792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a[2]</a:t>
            </a:r>
            <a:endParaRPr lang="ko-KR" altLang="en-US" sz="1500" dirty="0"/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id="{752321AD-01C1-4133-9C02-35EC6177429A}"/>
              </a:ext>
            </a:extLst>
          </p:cNvPr>
          <p:cNvSpPr txBox="1"/>
          <p:nvPr/>
        </p:nvSpPr>
        <p:spPr>
          <a:xfrm>
            <a:off x="7784507" y="3889001"/>
            <a:ext cx="65792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a[6]</a:t>
            </a:r>
            <a:endParaRPr lang="ko-KR" altLang="en-US" sz="1500" dirty="0"/>
          </a:p>
        </p:txBody>
      </p:sp>
      <p:cxnSp>
        <p:nvCxnSpPr>
          <p:cNvPr id="226" name="직선 연결선 225">
            <a:extLst>
              <a:ext uri="{FF2B5EF4-FFF2-40B4-BE49-F238E27FC236}">
                <a16:creationId xmlns:a16="http://schemas.microsoft.com/office/drawing/2014/main" id="{C0BC464C-651A-4973-8EA8-B28FFAE2906B}"/>
              </a:ext>
            </a:extLst>
          </p:cNvPr>
          <p:cNvCxnSpPr/>
          <p:nvPr/>
        </p:nvCxnSpPr>
        <p:spPr>
          <a:xfrm>
            <a:off x="8225466" y="4494817"/>
            <a:ext cx="513328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직선 연결선 226">
            <a:extLst>
              <a:ext uri="{FF2B5EF4-FFF2-40B4-BE49-F238E27FC236}">
                <a16:creationId xmlns:a16="http://schemas.microsoft.com/office/drawing/2014/main" id="{C35E6BB7-8C6F-4252-B8A0-2A3F8BFF3734}"/>
              </a:ext>
            </a:extLst>
          </p:cNvPr>
          <p:cNvCxnSpPr/>
          <p:nvPr/>
        </p:nvCxnSpPr>
        <p:spPr>
          <a:xfrm>
            <a:off x="8225466" y="4879274"/>
            <a:ext cx="513328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8" name="TextBox 227">
            <a:extLst>
              <a:ext uri="{FF2B5EF4-FFF2-40B4-BE49-F238E27FC236}">
                <a16:creationId xmlns:a16="http://schemas.microsoft.com/office/drawing/2014/main" id="{BC880575-95E4-476A-9F9B-75A956F662A1}"/>
              </a:ext>
            </a:extLst>
          </p:cNvPr>
          <p:cNvSpPr txBox="1"/>
          <p:nvPr/>
        </p:nvSpPr>
        <p:spPr>
          <a:xfrm>
            <a:off x="7784389" y="4310544"/>
            <a:ext cx="65792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a[1]</a:t>
            </a:r>
            <a:endParaRPr lang="ko-KR" altLang="en-US" sz="1500" dirty="0"/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A2AAE373-EBD6-4269-93F0-7C52A7BFD419}"/>
              </a:ext>
            </a:extLst>
          </p:cNvPr>
          <p:cNvSpPr txBox="1"/>
          <p:nvPr/>
        </p:nvSpPr>
        <p:spPr>
          <a:xfrm>
            <a:off x="7792841" y="4697885"/>
            <a:ext cx="65792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a[5]</a:t>
            </a:r>
            <a:endParaRPr lang="ko-KR" altLang="en-US" sz="1500" dirty="0"/>
          </a:p>
        </p:txBody>
      </p:sp>
      <p:cxnSp>
        <p:nvCxnSpPr>
          <p:cNvPr id="230" name="직선 연결선 229">
            <a:extLst>
              <a:ext uri="{FF2B5EF4-FFF2-40B4-BE49-F238E27FC236}">
                <a16:creationId xmlns:a16="http://schemas.microsoft.com/office/drawing/2014/main" id="{A91018FE-12AF-4D88-9D19-42BE16C456BC}"/>
              </a:ext>
            </a:extLst>
          </p:cNvPr>
          <p:cNvCxnSpPr/>
          <p:nvPr/>
        </p:nvCxnSpPr>
        <p:spPr>
          <a:xfrm>
            <a:off x="8225466" y="5349404"/>
            <a:ext cx="513328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직선 연결선 230">
            <a:extLst>
              <a:ext uri="{FF2B5EF4-FFF2-40B4-BE49-F238E27FC236}">
                <a16:creationId xmlns:a16="http://schemas.microsoft.com/office/drawing/2014/main" id="{0C7003F1-B37F-4F46-9E47-AA1C1CC523B1}"/>
              </a:ext>
            </a:extLst>
          </p:cNvPr>
          <p:cNvCxnSpPr/>
          <p:nvPr/>
        </p:nvCxnSpPr>
        <p:spPr>
          <a:xfrm>
            <a:off x="8225466" y="5733861"/>
            <a:ext cx="513328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2" name="TextBox 231">
            <a:extLst>
              <a:ext uri="{FF2B5EF4-FFF2-40B4-BE49-F238E27FC236}">
                <a16:creationId xmlns:a16="http://schemas.microsoft.com/office/drawing/2014/main" id="{16D26F1C-62D5-465A-94FC-0D69593DE988}"/>
              </a:ext>
            </a:extLst>
          </p:cNvPr>
          <p:cNvSpPr txBox="1"/>
          <p:nvPr/>
        </p:nvSpPr>
        <p:spPr>
          <a:xfrm>
            <a:off x="7784389" y="5165131"/>
            <a:ext cx="65792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a[3]</a:t>
            </a:r>
            <a:endParaRPr lang="ko-KR" altLang="en-US" sz="1500" dirty="0"/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4B811313-8BF9-4C5E-9600-0978ADA06E35}"/>
              </a:ext>
            </a:extLst>
          </p:cNvPr>
          <p:cNvSpPr txBox="1"/>
          <p:nvPr/>
        </p:nvSpPr>
        <p:spPr>
          <a:xfrm>
            <a:off x="7792841" y="5552472"/>
            <a:ext cx="65792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a[7]</a:t>
            </a:r>
            <a:endParaRPr lang="ko-KR" altLang="en-US" sz="1500" dirty="0"/>
          </a:p>
        </p:txBody>
      </p:sp>
      <p:cxnSp>
        <p:nvCxnSpPr>
          <p:cNvPr id="234" name="직선 화살표 연결선 233">
            <a:extLst>
              <a:ext uri="{FF2B5EF4-FFF2-40B4-BE49-F238E27FC236}">
                <a16:creationId xmlns:a16="http://schemas.microsoft.com/office/drawing/2014/main" id="{79CF4AE9-D342-49F7-BC37-D21FCC6BCE62}"/>
              </a:ext>
            </a:extLst>
          </p:cNvPr>
          <p:cNvCxnSpPr>
            <a:cxnSpLocks/>
          </p:cNvCxnSpPr>
          <p:nvPr/>
        </p:nvCxnSpPr>
        <p:spPr>
          <a:xfrm>
            <a:off x="9561356" y="2824512"/>
            <a:ext cx="418252" cy="1"/>
          </a:xfrm>
          <a:prstGeom prst="straightConnector1">
            <a:avLst/>
          </a:prstGeom>
          <a:ln w="190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직선 화살표 연결선 234">
            <a:extLst>
              <a:ext uri="{FF2B5EF4-FFF2-40B4-BE49-F238E27FC236}">
                <a16:creationId xmlns:a16="http://schemas.microsoft.com/office/drawing/2014/main" id="{A810ADEB-54F5-4272-9576-1AA7809F3F1B}"/>
              </a:ext>
            </a:extLst>
          </p:cNvPr>
          <p:cNvCxnSpPr>
            <a:cxnSpLocks/>
          </p:cNvCxnSpPr>
          <p:nvPr/>
        </p:nvCxnSpPr>
        <p:spPr>
          <a:xfrm>
            <a:off x="9561356" y="3225782"/>
            <a:ext cx="418252" cy="1"/>
          </a:xfrm>
          <a:prstGeom prst="straightConnector1">
            <a:avLst/>
          </a:prstGeom>
          <a:ln w="190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직선 화살표 연결선 236">
            <a:extLst>
              <a:ext uri="{FF2B5EF4-FFF2-40B4-BE49-F238E27FC236}">
                <a16:creationId xmlns:a16="http://schemas.microsoft.com/office/drawing/2014/main" id="{65C29458-4203-4CAF-B9A6-55A7EBA2198A}"/>
              </a:ext>
            </a:extLst>
          </p:cNvPr>
          <p:cNvCxnSpPr>
            <a:cxnSpLocks/>
          </p:cNvCxnSpPr>
          <p:nvPr/>
        </p:nvCxnSpPr>
        <p:spPr>
          <a:xfrm>
            <a:off x="9577581" y="3666715"/>
            <a:ext cx="418252" cy="1"/>
          </a:xfrm>
          <a:prstGeom prst="straightConnector1">
            <a:avLst/>
          </a:prstGeom>
          <a:ln w="190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직선 화살표 연결선 237">
            <a:extLst>
              <a:ext uri="{FF2B5EF4-FFF2-40B4-BE49-F238E27FC236}">
                <a16:creationId xmlns:a16="http://schemas.microsoft.com/office/drawing/2014/main" id="{C5905419-D7AF-497F-B874-B7082F5374B5}"/>
              </a:ext>
            </a:extLst>
          </p:cNvPr>
          <p:cNvCxnSpPr>
            <a:cxnSpLocks/>
          </p:cNvCxnSpPr>
          <p:nvPr/>
        </p:nvCxnSpPr>
        <p:spPr>
          <a:xfrm>
            <a:off x="9577581" y="4067985"/>
            <a:ext cx="418252" cy="1"/>
          </a:xfrm>
          <a:prstGeom prst="straightConnector1">
            <a:avLst/>
          </a:prstGeom>
          <a:ln w="190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직선 화살표 연결선 238">
            <a:extLst>
              <a:ext uri="{FF2B5EF4-FFF2-40B4-BE49-F238E27FC236}">
                <a16:creationId xmlns:a16="http://schemas.microsoft.com/office/drawing/2014/main" id="{13D6384E-1F41-47C3-8133-1340E0C904DB}"/>
              </a:ext>
            </a:extLst>
          </p:cNvPr>
          <p:cNvCxnSpPr>
            <a:cxnSpLocks/>
          </p:cNvCxnSpPr>
          <p:nvPr/>
        </p:nvCxnSpPr>
        <p:spPr>
          <a:xfrm>
            <a:off x="9561356" y="4475498"/>
            <a:ext cx="418252" cy="1"/>
          </a:xfrm>
          <a:prstGeom prst="straightConnector1">
            <a:avLst/>
          </a:prstGeom>
          <a:ln w="190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직선 화살표 연결선 239">
            <a:extLst>
              <a:ext uri="{FF2B5EF4-FFF2-40B4-BE49-F238E27FC236}">
                <a16:creationId xmlns:a16="http://schemas.microsoft.com/office/drawing/2014/main" id="{B2374D6B-75FA-483A-8DEE-5C3072D3B984}"/>
              </a:ext>
            </a:extLst>
          </p:cNvPr>
          <p:cNvCxnSpPr>
            <a:cxnSpLocks/>
          </p:cNvCxnSpPr>
          <p:nvPr/>
        </p:nvCxnSpPr>
        <p:spPr>
          <a:xfrm>
            <a:off x="9561356" y="4876768"/>
            <a:ext cx="418252" cy="1"/>
          </a:xfrm>
          <a:prstGeom prst="straightConnector1">
            <a:avLst/>
          </a:prstGeom>
          <a:ln w="190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1" name="직선 화살표 연결선 240">
            <a:extLst>
              <a:ext uri="{FF2B5EF4-FFF2-40B4-BE49-F238E27FC236}">
                <a16:creationId xmlns:a16="http://schemas.microsoft.com/office/drawing/2014/main" id="{F32CBB77-07FA-45B2-91CF-94938A7F1AF8}"/>
              </a:ext>
            </a:extLst>
          </p:cNvPr>
          <p:cNvCxnSpPr>
            <a:cxnSpLocks/>
          </p:cNvCxnSpPr>
          <p:nvPr/>
        </p:nvCxnSpPr>
        <p:spPr>
          <a:xfrm>
            <a:off x="9561356" y="5349241"/>
            <a:ext cx="418252" cy="1"/>
          </a:xfrm>
          <a:prstGeom prst="straightConnector1">
            <a:avLst/>
          </a:prstGeom>
          <a:ln w="190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직선 화살표 연결선 241">
            <a:extLst>
              <a:ext uri="{FF2B5EF4-FFF2-40B4-BE49-F238E27FC236}">
                <a16:creationId xmlns:a16="http://schemas.microsoft.com/office/drawing/2014/main" id="{15B70997-5574-4936-A8A7-2DF14530A866}"/>
              </a:ext>
            </a:extLst>
          </p:cNvPr>
          <p:cNvCxnSpPr>
            <a:cxnSpLocks/>
          </p:cNvCxnSpPr>
          <p:nvPr/>
        </p:nvCxnSpPr>
        <p:spPr>
          <a:xfrm>
            <a:off x="9561356" y="5750511"/>
            <a:ext cx="418252" cy="1"/>
          </a:xfrm>
          <a:prstGeom prst="straightConnector1">
            <a:avLst/>
          </a:prstGeom>
          <a:ln w="190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3" name="TextBox 242">
            <a:extLst>
              <a:ext uri="{FF2B5EF4-FFF2-40B4-BE49-F238E27FC236}">
                <a16:creationId xmlns:a16="http://schemas.microsoft.com/office/drawing/2014/main" id="{CAFFAE2B-F203-484A-9DD6-CFDC3AEE7C96}"/>
              </a:ext>
            </a:extLst>
          </p:cNvPr>
          <p:cNvSpPr txBox="1"/>
          <p:nvPr/>
        </p:nvSpPr>
        <p:spPr>
          <a:xfrm>
            <a:off x="10027406" y="2660176"/>
            <a:ext cx="65792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A[0]</a:t>
            </a:r>
            <a:endParaRPr lang="ko-KR" altLang="en-US" sz="1500" dirty="0"/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9BD0C2B9-27B9-4920-8188-C86A24AFD004}"/>
              </a:ext>
            </a:extLst>
          </p:cNvPr>
          <p:cNvSpPr txBox="1"/>
          <p:nvPr/>
        </p:nvSpPr>
        <p:spPr>
          <a:xfrm>
            <a:off x="10027406" y="3060241"/>
            <a:ext cx="65792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A[4]</a:t>
            </a:r>
            <a:endParaRPr lang="ko-KR" altLang="en-US" sz="1500" dirty="0"/>
          </a:p>
        </p:txBody>
      </p:sp>
      <p:sp>
        <p:nvSpPr>
          <p:cNvPr id="245" name="TextBox 244">
            <a:extLst>
              <a:ext uri="{FF2B5EF4-FFF2-40B4-BE49-F238E27FC236}">
                <a16:creationId xmlns:a16="http://schemas.microsoft.com/office/drawing/2014/main" id="{0FC949DF-6CEA-4FAF-9600-3F3E1B33B707}"/>
              </a:ext>
            </a:extLst>
          </p:cNvPr>
          <p:cNvSpPr txBox="1"/>
          <p:nvPr/>
        </p:nvSpPr>
        <p:spPr>
          <a:xfrm>
            <a:off x="10027406" y="3528321"/>
            <a:ext cx="65792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A[2]</a:t>
            </a:r>
            <a:endParaRPr lang="ko-KR" altLang="en-US" sz="1500" dirty="0"/>
          </a:p>
        </p:txBody>
      </p:sp>
      <p:sp>
        <p:nvSpPr>
          <p:cNvPr id="246" name="TextBox 245">
            <a:extLst>
              <a:ext uri="{FF2B5EF4-FFF2-40B4-BE49-F238E27FC236}">
                <a16:creationId xmlns:a16="http://schemas.microsoft.com/office/drawing/2014/main" id="{258E87EC-0D4C-4447-90D4-0C3454E044C2}"/>
              </a:ext>
            </a:extLst>
          </p:cNvPr>
          <p:cNvSpPr txBox="1"/>
          <p:nvPr/>
        </p:nvSpPr>
        <p:spPr>
          <a:xfrm>
            <a:off x="10027406" y="3928386"/>
            <a:ext cx="65792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A[6]</a:t>
            </a:r>
            <a:endParaRPr lang="ko-KR" altLang="en-US" sz="1500" dirty="0"/>
          </a:p>
        </p:txBody>
      </p:sp>
      <p:sp>
        <p:nvSpPr>
          <p:cNvPr id="247" name="TextBox 246">
            <a:extLst>
              <a:ext uri="{FF2B5EF4-FFF2-40B4-BE49-F238E27FC236}">
                <a16:creationId xmlns:a16="http://schemas.microsoft.com/office/drawing/2014/main" id="{971B2FA6-5149-44F9-BCE6-DC687527B913}"/>
              </a:ext>
            </a:extLst>
          </p:cNvPr>
          <p:cNvSpPr txBox="1"/>
          <p:nvPr/>
        </p:nvSpPr>
        <p:spPr>
          <a:xfrm>
            <a:off x="10027406" y="4324525"/>
            <a:ext cx="65792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A[1]</a:t>
            </a:r>
            <a:endParaRPr lang="ko-KR" altLang="en-US" sz="1500" dirty="0"/>
          </a:p>
        </p:txBody>
      </p:sp>
      <p:sp>
        <p:nvSpPr>
          <p:cNvPr id="248" name="TextBox 247">
            <a:extLst>
              <a:ext uri="{FF2B5EF4-FFF2-40B4-BE49-F238E27FC236}">
                <a16:creationId xmlns:a16="http://schemas.microsoft.com/office/drawing/2014/main" id="{E9E97428-9AB4-486B-84E8-859F27C2E633}"/>
              </a:ext>
            </a:extLst>
          </p:cNvPr>
          <p:cNvSpPr txBox="1"/>
          <p:nvPr/>
        </p:nvSpPr>
        <p:spPr>
          <a:xfrm>
            <a:off x="10027406" y="4724590"/>
            <a:ext cx="65792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A[5]</a:t>
            </a:r>
            <a:endParaRPr lang="ko-KR" altLang="en-US" sz="1500" dirty="0"/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id="{344FB893-EDCE-437A-B26B-1B5E0EBC3454}"/>
              </a:ext>
            </a:extLst>
          </p:cNvPr>
          <p:cNvSpPr txBox="1"/>
          <p:nvPr/>
        </p:nvSpPr>
        <p:spPr>
          <a:xfrm>
            <a:off x="10027406" y="5167080"/>
            <a:ext cx="65792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A[3]</a:t>
            </a:r>
            <a:endParaRPr lang="ko-KR" altLang="en-US" sz="1500" dirty="0"/>
          </a:p>
        </p:txBody>
      </p:sp>
      <p:sp>
        <p:nvSpPr>
          <p:cNvPr id="250" name="TextBox 249">
            <a:extLst>
              <a:ext uri="{FF2B5EF4-FFF2-40B4-BE49-F238E27FC236}">
                <a16:creationId xmlns:a16="http://schemas.microsoft.com/office/drawing/2014/main" id="{319D2F80-92D2-4153-8101-8158F015D0F7}"/>
              </a:ext>
            </a:extLst>
          </p:cNvPr>
          <p:cNvSpPr txBox="1"/>
          <p:nvPr/>
        </p:nvSpPr>
        <p:spPr>
          <a:xfrm>
            <a:off x="10027406" y="5567145"/>
            <a:ext cx="65792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A[7]</a:t>
            </a:r>
            <a:endParaRPr lang="ko-KR" altLang="en-US" sz="1500" dirty="0"/>
          </a:p>
        </p:txBody>
      </p:sp>
    </p:spTree>
    <p:extLst>
      <p:ext uri="{BB962C8B-B14F-4D97-AF65-F5344CB8AC3E}">
        <p14:creationId xmlns:p14="http://schemas.microsoft.com/office/powerpoint/2010/main" val="4082022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1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모서리가 둥근 직사각형 39"/>
          <p:cNvSpPr/>
          <p:nvPr/>
        </p:nvSpPr>
        <p:spPr>
          <a:xfrm>
            <a:off x="734037" y="1129533"/>
            <a:ext cx="10174016" cy="5504629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rgbClr val="FB6C6F"/>
            </a:solidFill>
            <a:prstDash val="sysDot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solidFill>
                <a:schemeClr val="tx1"/>
              </a:solidFill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0" y="0"/>
            <a:ext cx="5820410" cy="1003300"/>
            <a:chOff x="0" y="0"/>
            <a:chExt cx="5820410" cy="1003300"/>
          </a:xfrm>
        </p:grpSpPr>
        <p:sp>
          <p:nvSpPr>
            <p:cNvPr id="9" name="오각형 8"/>
            <p:cNvSpPr/>
            <p:nvPr/>
          </p:nvSpPr>
          <p:spPr>
            <a:xfrm>
              <a:off x="0" y="0"/>
              <a:ext cx="5821045" cy="1003935"/>
            </a:xfrm>
            <a:prstGeom prst="homePlate">
              <a:avLst/>
            </a:prstGeom>
            <a:solidFill>
              <a:schemeClr val="tx2">
                <a:lumMod val="60000"/>
                <a:lumOff val="40000"/>
              </a:schemeClr>
            </a:solidFill>
            <a:ln cap="rnd">
              <a:solidFill>
                <a:schemeClr val="tx2">
                  <a:lumMod val="60000"/>
                  <a:lumOff val="40000"/>
                </a:schemeClr>
              </a:solidFill>
              <a:round/>
            </a:ln>
            <a:effectLst>
              <a:glow rad="1397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algn="ctr" eaLnBrk="0"/>
              <a:r>
                <a:rPr lang="ko-KR" altLang="en-US" sz="2800" b="1" dirty="0">
                  <a:latin typeface="맑은 고딕" charset="0"/>
                  <a:ea typeface="맑은 고딕" charset="0"/>
                </a:rPr>
                <a:t>적</a:t>
              </a:r>
              <a:r>
                <a:rPr lang="en-US" altLang="ko-KR" sz="2800" b="1" dirty="0">
                  <a:latin typeface="맑은 고딕" charset="0"/>
                  <a:ea typeface="맑은 고딕" charset="0"/>
                </a:rPr>
                <a:t>  </a:t>
              </a:r>
              <a:r>
                <a:rPr lang="ko-KR" altLang="en-US" sz="2800" b="1" dirty="0">
                  <a:latin typeface="맑은 고딕" charset="0"/>
                  <a:ea typeface="맑은 고딕" charset="0"/>
                </a:rPr>
                <a:t>용</a:t>
              </a:r>
              <a:r>
                <a:rPr lang="en-US" altLang="ko-KR" sz="2800" b="1" dirty="0">
                  <a:latin typeface="맑은 고딕" charset="0"/>
                  <a:ea typeface="맑은 고딕" charset="0"/>
                </a:rPr>
                <a:t>  </a:t>
              </a:r>
              <a:r>
                <a:rPr lang="ko-KR" altLang="en-US" sz="2800" b="1" dirty="0">
                  <a:latin typeface="맑은 고딕" charset="0"/>
                  <a:ea typeface="맑은 고딕" charset="0"/>
                </a:rPr>
                <a:t>기</a:t>
              </a:r>
              <a:r>
                <a:rPr lang="en-US" altLang="ko-KR" sz="2800" b="1" dirty="0">
                  <a:latin typeface="맑은 고딕" charset="0"/>
                  <a:ea typeface="맑은 고딕" charset="0"/>
                </a:rPr>
                <a:t>  </a:t>
              </a:r>
              <a:r>
                <a:rPr lang="ko-KR" altLang="en-US" sz="2800" b="1" dirty="0">
                  <a:latin typeface="맑은 고딕" charset="0"/>
                  <a:ea typeface="맑은 고딕" charset="0"/>
                </a:rPr>
                <a:t>술</a:t>
              </a: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0" y="0"/>
              <a:ext cx="1178560" cy="100393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cap="rnd">
              <a:solidFill>
                <a:schemeClr val="accent1">
                  <a:lumMod val="20000"/>
                  <a:lumOff val="8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3500" dirty="0">
                  <a:solidFill>
                    <a:schemeClr val="tx2"/>
                  </a:solidFill>
                  <a:latin typeface="맑은 고딕" charset="0"/>
                  <a:ea typeface="맑은 고딕" charset="0"/>
                </a:rPr>
                <a:t>3</a:t>
              </a:r>
              <a:endParaRPr lang="ko-KR" altLang="en-US" sz="3500" b="0" strike="noStrike" cap="none" dirty="0">
                <a:solidFill>
                  <a:schemeClr val="tx2"/>
                </a:solidFill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6" name="텍스트 상자 2056">
            <a:extLst>
              <a:ext uri="{FF2B5EF4-FFF2-40B4-BE49-F238E27FC236}">
                <a16:creationId xmlns:a16="http://schemas.microsoft.com/office/drawing/2014/main" id="{E95D55A5-DD0B-4427-A2B0-78089BA4BB33}"/>
              </a:ext>
            </a:extLst>
          </p:cNvPr>
          <p:cNvSpPr txBox="1">
            <a:spLocks/>
          </p:cNvSpPr>
          <p:nvPr/>
        </p:nvSpPr>
        <p:spPr>
          <a:xfrm>
            <a:off x="11499850" y="6449060"/>
            <a:ext cx="645795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rPr>
              <a:t>9</a:t>
            </a:r>
            <a:endParaRPr lang="ko-KR" altLang="en-US" sz="1800" b="0" strike="noStrike" cap="none" dirty="0">
              <a:solidFill>
                <a:schemeClr val="accent1">
                  <a:lumMod val="50000"/>
                  <a:lumOff val="0"/>
                </a:schemeClr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FFC56923-C53C-40DB-9014-6880C1386B6F}"/>
              </a:ext>
            </a:extLst>
          </p:cNvPr>
          <p:cNvGrpSpPr/>
          <p:nvPr/>
        </p:nvGrpSpPr>
        <p:grpSpPr>
          <a:xfrm>
            <a:off x="0" y="0"/>
            <a:ext cx="10233025" cy="1003935"/>
            <a:chOff x="0" y="0"/>
            <a:chExt cx="10233025" cy="1003935"/>
          </a:xfrm>
        </p:grpSpPr>
        <p:sp>
          <p:nvSpPr>
            <p:cNvPr id="17" name="오각형 18">
              <a:extLst>
                <a:ext uri="{FF2B5EF4-FFF2-40B4-BE49-F238E27FC236}">
                  <a16:creationId xmlns:a16="http://schemas.microsoft.com/office/drawing/2014/main" id="{1CD6FE41-5E11-4FE0-A932-E445AD9B957B}"/>
                </a:ext>
              </a:extLst>
            </p:cNvPr>
            <p:cNvSpPr>
              <a:spLocks/>
            </p:cNvSpPr>
            <p:nvPr/>
          </p:nvSpPr>
          <p:spPr>
            <a:xfrm>
              <a:off x="0" y="0"/>
              <a:ext cx="10233660" cy="1004570"/>
            </a:xfrm>
            <a:prstGeom prst="homePlate">
              <a:avLst/>
            </a:prstGeom>
            <a:solidFill>
              <a:srgbClr val="647C9C"/>
            </a:solidFill>
            <a:ln w="12700" cap="rnd" cmpd="sng">
              <a:solidFill>
                <a:srgbClr val="6E84A2">
                  <a:alpha val="100000"/>
                </a:srgbClr>
              </a:solidFill>
              <a:prstDash val="solid"/>
            </a:ln>
            <a:effectLst>
              <a:glow rad="139700">
                <a:srgbClr val="A6A6A6">
                  <a:alpha val="40035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2100" b="1" strike="noStrike" cap="none" dirty="0">
                  <a:solidFill>
                    <a:schemeClr val="bg1"/>
                  </a:solidFill>
                  <a:latin typeface="맑은 고딕" charset="0"/>
                  <a:ea typeface="맑은 고딕" charset="0"/>
                </a:rPr>
                <a:t>					          FFT</a:t>
              </a:r>
              <a:endParaRPr lang="ko-KR" altLang="en-US" sz="2100" b="1" strike="noStrike" cap="none" dirty="0">
                <a:solidFill>
                  <a:schemeClr val="bg1"/>
                </a:solidFill>
                <a:latin typeface="맑은 고딕" charset="0"/>
                <a:ea typeface="맑은 고딕" charset="0"/>
              </a:endParaRPr>
            </a:p>
          </p:txBody>
        </p: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6C1D0D90-B4A1-435A-8A63-37F73D91A7F7}"/>
                </a:ext>
              </a:extLst>
            </p:cNvPr>
            <p:cNvGrpSpPr/>
            <p:nvPr/>
          </p:nvGrpSpPr>
          <p:grpSpPr>
            <a:xfrm>
              <a:off x="0" y="0"/>
              <a:ext cx="5821045" cy="1003935"/>
              <a:chOff x="0" y="0"/>
              <a:chExt cx="5821045" cy="1003935"/>
            </a:xfrm>
            <a:effectLst>
              <a:glow rad="63500">
                <a:srgbClr val="A6A6A6">
                  <a:alpha val="40035"/>
                </a:srgbClr>
              </a:glow>
            </a:effectLst>
          </p:grpSpPr>
          <p:sp>
            <p:nvSpPr>
              <p:cNvPr id="19" name="오각형 16">
                <a:extLst>
                  <a:ext uri="{FF2B5EF4-FFF2-40B4-BE49-F238E27FC236}">
                    <a16:creationId xmlns:a16="http://schemas.microsoft.com/office/drawing/2014/main" id="{7C4C8C1F-AE54-45CF-9332-CBEA86DAFEF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0" y="0"/>
                <a:ext cx="5821680" cy="1004570"/>
              </a:xfrm>
              <a:prstGeom prst="homePlat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 w="12700" cap="rnd" cmpd="sng">
                <a:solidFill>
                  <a:schemeClr val="tx2">
                    <a:lumMod val="60000"/>
                    <a:lumOff val="40000"/>
                    <a:alpha val="100000"/>
                  </a:schemeClr>
                </a:solidFill>
                <a:prstDash val="solid"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algn="ctr" eaLnBrk="0"/>
                <a:r>
                  <a:rPr lang="ko-KR" altLang="en-US" sz="2800" b="1" dirty="0">
                    <a:latin typeface="맑은 고딕" charset="0"/>
                    <a:ea typeface="맑은 고딕" charset="0"/>
                  </a:rPr>
                  <a:t>적</a:t>
                </a:r>
                <a:r>
                  <a:rPr lang="en-US" altLang="ko-KR" sz="2800" b="1" dirty="0">
                    <a:latin typeface="맑은 고딕" charset="0"/>
                    <a:ea typeface="맑은 고딕" charset="0"/>
                  </a:rPr>
                  <a:t>  </a:t>
                </a:r>
                <a:r>
                  <a:rPr lang="ko-KR" altLang="en-US" sz="2800" b="1" dirty="0">
                    <a:latin typeface="맑은 고딕" charset="0"/>
                    <a:ea typeface="맑은 고딕" charset="0"/>
                  </a:rPr>
                  <a:t>용</a:t>
                </a:r>
                <a:r>
                  <a:rPr lang="en-US" altLang="ko-KR" sz="2800" b="1" dirty="0">
                    <a:latin typeface="맑은 고딕" charset="0"/>
                    <a:ea typeface="맑은 고딕" charset="0"/>
                  </a:rPr>
                  <a:t>  </a:t>
                </a:r>
                <a:r>
                  <a:rPr lang="ko-KR" altLang="en-US" sz="2800" b="1" dirty="0">
                    <a:latin typeface="맑은 고딕" charset="0"/>
                    <a:ea typeface="맑은 고딕" charset="0"/>
                  </a:rPr>
                  <a:t>기</a:t>
                </a:r>
                <a:r>
                  <a:rPr lang="en-US" altLang="ko-KR" sz="2800" b="1" dirty="0">
                    <a:latin typeface="맑은 고딕" charset="0"/>
                    <a:ea typeface="맑은 고딕" charset="0"/>
                  </a:rPr>
                  <a:t>  </a:t>
                </a:r>
                <a:r>
                  <a:rPr lang="ko-KR" altLang="en-US" sz="2800" b="1" dirty="0">
                    <a:latin typeface="맑은 고딕" charset="0"/>
                    <a:ea typeface="맑은 고딕" charset="0"/>
                  </a:rPr>
                  <a:t>술</a:t>
                </a:r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11062B06-B843-4256-87DA-543AFB14524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0" y="0"/>
                <a:ext cx="1179195" cy="100457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2700" cap="rnd" cmpd="sng">
                <a:solidFill>
                  <a:schemeClr val="accent1">
                    <a:lumMod val="20000"/>
                    <a:lumOff val="80000"/>
                    <a:alpha val="100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ctr" defTabSz="914400" eaLnBrk="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r>
                  <a:rPr lang="en-US" altLang="ko-KR" sz="3500" dirty="0">
                    <a:solidFill>
                      <a:schemeClr val="tx2"/>
                    </a:solidFill>
                    <a:latin typeface="맑은 고딕" charset="0"/>
                    <a:ea typeface="맑은 고딕" charset="0"/>
                  </a:rPr>
                  <a:t>3</a:t>
                </a:r>
                <a:endParaRPr lang="ko-KR" altLang="en-US" sz="3500" b="0" strike="noStrike" cap="none" dirty="0">
                  <a:solidFill>
                    <a:schemeClr val="tx2"/>
                  </a:solidFill>
                  <a:latin typeface="맑은 고딕" charset="0"/>
                  <a:ea typeface="맑은 고딕" charset="0"/>
                </a:endParaRPr>
              </a:p>
            </p:txBody>
          </p:sp>
        </p:grp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A74E6ABA-8189-483A-8F42-B65CACE09B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9195" y="2061442"/>
            <a:ext cx="5545961" cy="3835266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B2577CC4-861C-4523-AD9B-7860A9E9ED36}"/>
              </a:ext>
            </a:extLst>
          </p:cNvPr>
          <p:cNvSpPr/>
          <p:nvPr/>
        </p:nvSpPr>
        <p:spPr>
          <a:xfrm flipV="1">
            <a:off x="1283948" y="2338960"/>
            <a:ext cx="2725344" cy="83799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357BCAB-139D-495C-AAEC-458996C0A63D}"/>
              </a:ext>
            </a:extLst>
          </p:cNvPr>
          <p:cNvSpPr/>
          <p:nvPr/>
        </p:nvSpPr>
        <p:spPr>
          <a:xfrm flipV="1">
            <a:off x="1682532" y="3315455"/>
            <a:ext cx="3041868" cy="97519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FBAA647-0493-4D72-BCC5-7DD1A608819C}"/>
              </a:ext>
            </a:extLst>
          </p:cNvPr>
          <p:cNvSpPr/>
          <p:nvPr/>
        </p:nvSpPr>
        <p:spPr>
          <a:xfrm flipV="1">
            <a:off x="2074962" y="4415607"/>
            <a:ext cx="4021038" cy="160606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자유형: 도형 3">
            <a:extLst>
              <a:ext uri="{FF2B5EF4-FFF2-40B4-BE49-F238E27FC236}">
                <a16:creationId xmlns:a16="http://schemas.microsoft.com/office/drawing/2014/main" id="{D68F99A4-9161-4749-8E98-EB1F72E91C59}"/>
              </a:ext>
            </a:extLst>
          </p:cNvPr>
          <p:cNvSpPr/>
          <p:nvPr/>
        </p:nvSpPr>
        <p:spPr>
          <a:xfrm>
            <a:off x="4021015" y="2256722"/>
            <a:ext cx="2708031" cy="503827"/>
          </a:xfrm>
          <a:custGeom>
            <a:avLst/>
            <a:gdLst>
              <a:gd name="connsiteX0" fmla="*/ 0 w 2708031"/>
              <a:gd name="connsiteY0" fmla="*/ 451309 h 503827"/>
              <a:gd name="connsiteX1" fmla="*/ 1512277 w 2708031"/>
              <a:gd name="connsiteY1" fmla="*/ 193401 h 503827"/>
              <a:gd name="connsiteX2" fmla="*/ 1805354 w 2708031"/>
              <a:gd name="connsiteY2" fmla="*/ 334078 h 503827"/>
              <a:gd name="connsiteX3" fmla="*/ 1500554 w 2708031"/>
              <a:gd name="connsiteY3" fmla="*/ 498201 h 503827"/>
              <a:gd name="connsiteX4" fmla="*/ 1395047 w 2708031"/>
              <a:gd name="connsiteY4" fmla="*/ 451309 h 503827"/>
              <a:gd name="connsiteX5" fmla="*/ 1371600 w 2708031"/>
              <a:gd name="connsiteY5" fmla="*/ 310632 h 503827"/>
              <a:gd name="connsiteX6" fmla="*/ 1477108 w 2708031"/>
              <a:gd name="connsiteY6" fmla="*/ 205124 h 503827"/>
              <a:gd name="connsiteX7" fmla="*/ 1781908 w 2708031"/>
              <a:gd name="connsiteY7" fmla="*/ 29278 h 503827"/>
              <a:gd name="connsiteX8" fmla="*/ 2332893 w 2708031"/>
              <a:gd name="connsiteY8" fmla="*/ 17555 h 503827"/>
              <a:gd name="connsiteX9" fmla="*/ 2708031 w 2708031"/>
              <a:gd name="connsiteY9" fmla="*/ 205124 h 5038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708031" h="503827">
                <a:moveTo>
                  <a:pt x="0" y="451309"/>
                </a:moveTo>
                <a:cubicBezTo>
                  <a:pt x="605692" y="332124"/>
                  <a:pt x="1211385" y="212939"/>
                  <a:pt x="1512277" y="193401"/>
                </a:cubicBezTo>
                <a:cubicBezTo>
                  <a:pt x="1813169" y="173862"/>
                  <a:pt x="1807308" y="283278"/>
                  <a:pt x="1805354" y="334078"/>
                </a:cubicBezTo>
                <a:cubicBezTo>
                  <a:pt x="1803400" y="384878"/>
                  <a:pt x="1568938" y="478663"/>
                  <a:pt x="1500554" y="498201"/>
                </a:cubicBezTo>
                <a:cubicBezTo>
                  <a:pt x="1432170" y="517739"/>
                  <a:pt x="1416539" y="482570"/>
                  <a:pt x="1395047" y="451309"/>
                </a:cubicBezTo>
                <a:cubicBezTo>
                  <a:pt x="1373555" y="420048"/>
                  <a:pt x="1357923" y="351663"/>
                  <a:pt x="1371600" y="310632"/>
                </a:cubicBezTo>
                <a:cubicBezTo>
                  <a:pt x="1385277" y="269601"/>
                  <a:pt x="1408723" y="252016"/>
                  <a:pt x="1477108" y="205124"/>
                </a:cubicBezTo>
                <a:cubicBezTo>
                  <a:pt x="1545493" y="158232"/>
                  <a:pt x="1639277" y="60539"/>
                  <a:pt x="1781908" y="29278"/>
                </a:cubicBezTo>
                <a:cubicBezTo>
                  <a:pt x="1924539" y="-1983"/>
                  <a:pt x="2178539" y="-11753"/>
                  <a:pt x="2332893" y="17555"/>
                </a:cubicBezTo>
                <a:cubicBezTo>
                  <a:pt x="2487247" y="46863"/>
                  <a:pt x="2553677" y="136739"/>
                  <a:pt x="2708031" y="205124"/>
                </a:cubicBezTo>
              </a:path>
            </a:pathLst>
          </a:cu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63AB183B-CBA5-47B8-94C4-CD7172B3733E}"/>
              </a:ext>
            </a:extLst>
          </p:cNvPr>
          <p:cNvCxnSpPr>
            <a:cxnSpLocks/>
          </p:cNvCxnSpPr>
          <p:nvPr/>
        </p:nvCxnSpPr>
        <p:spPr>
          <a:xfrm>
            <a:off x="6729046" y="2473569"/>
            <a:ext cx="441268" cy="21101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03459B22-D7C9-4DC8-B7EC-C1A396707EC3}"/>
              </a:ext>
            </a:extLst>
          </p:cNvPr>
          <p:cNvSpPr txBox="1"/>
          <p:nvPr/>
        </p:nvSpPr>
        <p:spPr>
          <a:xfrm>
            <a:off x="7181529" y="2473931"/>
            <a:ext cx="35450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Cooley-Tukey</a:t>
            </a:r>
            <a:r>
              <a:rPr lang="ko-KR" altLang="en-US" dirty="0"/>
              <a:t>를 위한</a:t>
            </a:r>
            <a:endParaRPr lang="en-US" altLang="ko-KR" dirty="0"/>
          </a:p>
          <a:p>
            <a:r>
              <a:rPr lang="ko-KR" altLang="en-US" dirty="0"/>
              <a:t>쪼개야 되는 수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0AD2358E-6E48-440F-B1FB-3F6D5FBC6B2A}"/>
              </a:ext>
            </a:extLst>
          </p:cNvPr>
          <p:cNvCxnSpPr>
            <a:cxnSpLocks/>
          </p:cNvCxnSpPr>
          <p:nvPr/>
        </p:nvCxnSpPr>
        <p:spPr>
          <a:xfrm>
            <a:off x="6096000" y="5151271"/>
            <a:ext cx="65598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8714F083-9747-47E5-9B68-EC104170503B}"/>
              </a:ext>
            </a:extLst>
          </p:cNvPr>
          <p:cNvCxnSpPr/>
          <p:nvPr/>
        </p:nvCxnSpPr>
        <p:spPr>
          <a:xfrm>
            <a:off x="6725156" y="3803050"/>
            <a:ext cx="468096" cy="6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531602FD-A3DC-4787-99C2-5AC965510D7F}"/>
              </a:ext>
            </a:extLst>
          </p:cNvPr>
          <p:cNvSpPr txBox="1"/>
          <p:nvPr/>
        </p:nvSpPr>
        <p:spPr>
          <a:xfrm>
            <a:off x="7228493" y="3617724"/>
            <a:ext cx="3545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N</a:t>
            </a:r>
            <a:r>
              <a:rPr lang="ko-KR" altLang="en-US" dirty="0"/>
              <a:t>개를 반으로 쪼갠다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F75E95A8-8925-4E3B-8141-AD1E5E0CFEE5}"/>
              </a:ext>
            </a:extLst>
          </p:cNvPr>
          <p:cNvCxnSpPr>
            <a:cxnSpLocks/>
          </p:cNvCxnSpPr>
          <p:nvPr/>
        </p:nvCxnSpPr>
        <p:spPr>
          <a:xfrm>
            <a:off x="4719046" y="3802390"/>
            <a:ext cx="2010000" cy="726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AB334C51-0E2A-41B1-B3B9-59628C387F2F}"/>
              </a:ext>
            </a:extLst>
          </p:cNvPr>
          <p:cNvCxnSpPr/>
          <p:nvPr/>
        </p:nvCxnSpPr>
        <p:spPr>
          <a:xfrm>
            <a:off x="6713433" y="5151205"/>
            <a:ext cx="468096" cy="6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193DEF62-1510-4DF7-92DC-0993C8A579CB}"/>
              </a:ext>
            </a:extLst>
          </p:cNvPr>
          <p:cNvSpPr txBox="1"/>
          <p:nvPr/>
        </p:nvSpPr>
        <p:spPr>
          <a:xfrm>
            <a:off x="7228493" y="4941277"/>
            <a:ext cx="3545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쪼갠 부분 </a:t>
            </a:r>
            <a:r>
              <a:rPr lang="en-US" altLang="ko-KR" dirty="0"/>
              <a:t>DFT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621239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1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모서리가 둥근 직사각형 39"/>
          <p:cNvSpPr/>
          <p:nvPr/>
        </p:nvSpPr>
        <p:spPr>
          <a:xfrm>
            <a:off x="734037" y="1129533"/>
            <a:ext cx="10174016" cy="5504629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rgbClr val="FB6C6F"/>
            </a:solidFill>
            <a:prstDash val="sysDot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solidFill>
                <a:schemeClr val="tx1"/>
              </a:solidFill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0" y="0"/>
            <a:ext cx="5820410" cy="1003300"/>
            <a:chOff x="0" y="0"/>
            <a:chExt cx="5820410" cy="1003300"/>
          </a:xfrm>
        </p:grpSpPr>
        <p:sp>
          <p:nvSpPr>
            <p:cNvPr id="9" name="오각형 8"/>
            <p:cNvSpPr/>
            <p:nvPr/>
          </p:nvSpPr>
          <p:spPr>
            <a:xfrm>
              <a:off x="0" y="0"/>
              <a:ext cx="5821045" cy="1003935"/>
            </a:xfrm>
            <a:prstGeom prst="homePlate">
              <a:avLst/>
            </a:prstGeom>
            <a:solidFill>
              <a:schemeClr val="tx2">
                <a:lumMod val="60000"/>
                <a:lumOff val="40000"/>
              </a:schemeClr>
            </a:solidFill>
            <a:ln cap="rnd">
              <a:solidFill>
                <a:schemeClr val="tx2">
                  <a:lumMod val="60000"/>
                  <a:lumOff val="40000"/>
                </a:schemeClr>
              </a:solidFill>
              <a:round/>
            </a:ln>
            <a:effectLst>
              <a:glow rad="1397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algn="ctr" eaLnBrk="0"/>
              <a:r>
                <a:rPr lang="ko-KR" altLang="en-US" sz="2800" b="1" dirty="0">
                  <a:latin typeface="맑은 고딕" charset="0"/>
                  <a:ea typeface="맑은 고딕" charset="0"/>
                </a:rPr>
                <a:t>적</a:t>
              </a:r>
              <a:r>
                <a:rPr lang="en-US" altLang="ko-KR" sz="2800" b="1" dirty="0">
                  <a:latin typeface="맑은 고딕" charset="0"/>
                  <a:ea typeface="맑은 고딕" charset="0"/>
                </a:rPr>
                <a:t>  </a:t>
              </a:r>
              <a:r>
                <a:rPr lang="ko-KR" altLang="en-US" sz="2800" b="1" dirty="0">
                  <a:latin typeface="맑은 고딕" charset="0"/>
                  <a:ea typeface="맑은 고딕" charset="0"/>
                </a:rPr>
                <a:t>용</a:t>
              </a:r>
              <a:r>
                <a:rPr lang="en-US" altLang="ko-KR" sz="2800" b="1" dirty="0">
                  <a:latin typeface="맑은 고딕" charset="0"/>
                  <a:ea typeface="맑은 고딕" charset="0"/>
                </a:rPr>
                <a:t>  </a:t>
              </a:r>
              <a:r>
                <a:rPr lang="ko-KR" altLang="en-US" sz="2800" b="1" dirty="0">
                  <a:latin typeface="맑은 고딕" charset="0"/>
                  <a:ea typeface="맑은 고딕" charset="0"/>
                </a:rPr>
                <a:t>기</a:t>
              </a:r>
              <a:r>
                <a:rPr lang="en-US" altLang="ko-KR" sz="2800" b="1" dirty="0">
                  <a:latin typeface="맑은 고딕" charset="0"/>
                  <a:ea typeface="맑은 고딕" charset="0"/>
                </a:rPr>
                <a:t>  </a:t>
              </a:r>
              <a:r>
                <a:rPr lang="ko-KR" altLang="en-US" sz="2800" b="1" dirty="0">
                  <a:latin typeface="맑은 고딕" charset="0"/>
                  <a:ea typeface="맑은 고딕" charset="0"/>
                </a:rPr>
                <a:t>술</a:t>
              </a: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0" y="0"/>
              <a:ext cx="1178560" cy="100393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cap="rnd">
              <a:solidFill>
                <a:schemeClr val="accent1">
                  <a:lumMod val="20000"/>
                  <a:lumOff val="8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3500" dirty="0">
                  <a:solidFill>
                    <a:schemeClr val="tx2"/>
                  </a:solidFill>
                  <a:latin typeface="맑은 고딕" charset="0"/>
                  <a:ea typeface="맑은 고딕" charset="0"/>
                </a:rPr>
                <a:t>3</a:t>
              </a:r>
              <a:endParaRPr lang="ko-KR" altLang="en-US" sz="3500" b="0" strike="noStrike" cap="none" dirty="0">
                <a:solidFill>
                  <a:schemeClr val="tx2"/>
                </a:solidFill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6" name="텍스트 상자 2056">
            <a:extLst>
              <a:ext uri="{FF2B5EF4-FFF2-40B4-BE49-F238E27FC236}">
                <a16:creationId xmlns:a16="http://schemas.microsoft.com/office/drawing/2014/main" id="{E95D55A5-DD0B-4427-A2B0-78089BA4BB33}"/>
              </a:ext>
            </a:extLst>
          </p:cNvPr>
          <p:cNvSpPr txBox="1">
            <a:spLocks/>
          </p:cNvSpPr>
          <p:nvPr/>
        </p:nvSpPr>
        <p:spPr>
          <a:xfrm>
            <a:off x="11499850" y="6449060"/>
            <a:ext cx="645795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rPr>
              <a:t>11</a:t>
            </a:r>
            <a:endParaRPr lang="ko-KR" altLang="en-US" sz="1800" b="0" strike="noStrike" cap="none" dirty="0">
              <a:solidFill>
                <a:schemeClr val="accent1">
                  <a:lumMod val="50000"/>
                  <a:lumOff val="0"/>
                </a:schemeClr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FFC56923-C53C-40DB-9014-6880C1386B6F}"/>
              </a:ext>
            </a:extLst>
          </p:cNvPr>
          <p:cNvGrpSpPr/>
          <p:nvPr/>
        </p:nvGrpSpPr>
        <p:grpSpPr>
          <a:xfrm>
            <a:off x="0" y="0"/>
            <a:ext cx="10233025" cy="1003935"/>
            <a:chOff x="0" y="0"/>
            <a:chExt cx="10233025" cy="1003935"/>
          </a:xfrm>
        </p:grpSpPr>
        <p:sp>
          <p:nvSpPr>
            <p:cNvPr id="17" name="오각형 18">
              <a:extLst>
                <a:ext uri="{FF2B5EF4-FFF2-40B4-BE49-F238E27FC236}">
                  <a16:creationId xmlns:a16="http://schemas.microsoft.com/office/drawing/2014/main" id="{1CD6FE41-5E11-4FE0-A932-E445AD9B957B}"/>
                </a:ext>
              </a:extLst>
            </p:cNvPr>
            <p:cNvSpPr>
              <a:spLocks/>
            </p:cNvSpPr>
            <p:nvPr/>
          </p:nvSpPr>
          <p:spPr>
            <a:xfrm>
              <a:off x="0" y="0"/>
              <a:ext cx="10233660" cy="1004570"/>
            </a:xfrm>
            <a:prstGeom prst="homePlate">
              <a:avLst/>
            </a:prstGeom>
            <a:solidFill>
              <a:srgbClr val="647C9C"/>
            </a:solidFill>
            <a:ln w="12700" cap="rnd" cmpd="sng">
              <a:solidFill>
                <a:srgbClr val="6E84A2">
                  <a:alpha val="100000"/>
                </a:srgbClr>
              </a:solidFill>
              <a:prstDash val="solid"/>
            </a:ln>
            <a:effectLst>
              <a:glow rad="139700">
                <a:srgbClr val="A6A6A6">
                  <a:alpha val="40035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2100" b="1" strike="noStrike" cap="none" dirty="0">
                  <a:solidFill>
                    <a:schemeClr val="bg1"/>
                  </a:solidFill>
                  <a:latin typeface="맑은 고딕" charset="0"/>
                  <a:ea typeface="맑은 고딕" charset="0"/>
                </a:rPr>
                <a:t>					          Autocorrelation</a:t>
              </a:r>
              <a:endParaRPr lang="ko-KR" altLang="en-US" sz="2100" b="1" strike="noStrike" cap="none" dirty="0">
                <a:solidFill>
                  <a:schemeClr val="bg1"/>
                </a:solidFill>
                <a:latin typeface="맑은 고딕" charset="0"/>
                <a:ea typeface="맑은 고딕" charset="0"/>
              </a:endParaRPr>
            </a:p>
          </p:txBody>
        </p: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6C1D0D90-B4A1-435A-8A63-37F73D91A7F7}"/>
                </a:ext>
              </a:extLst>
            </p:cNvPr>
            <p:cNvGrpSpPr/>
            <p:nvPr/>
          </p:nvGrpSpPr>
          <p:grpSpPr>
            <a:xfrm>
              <a:off x="0" y="0"/>
              <a:ext cx="5821045" cy="1003935"/>
              <a:chOff x="0" y="0"/>
              <a:chExt cx="5821045" cy="1003935"/>
            </a:xfrm>
            <a:effectLst>
              <a:glow rad="63500">
                <a:srgbClr val="A6A6A6">
                  <a:alpha val="40035"/>
                </a:srgbClr>
              </a:glow>
            </a:effectLst>
          </p:grpSpPr>
          <p:sp>
            <p:nvSpPr>
              <p:cNvPr id="19" name="오각형 16">
                <a:extLst>
                  <a:ext uri="{FF2B5EF4-FFF2-40B4-BE49-F238E27FC236}">
                    <a16:creationId xmlns:a16="http://schemas.microsoft.com/office/drawing/2014/main" id="{7C4C8C1F-AE54-45CF-9332-CBEA86DAFEF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0" y="0"/>
                <a:ext cx="5821680" cy="1004570"/>
              </a:xfrm>
              <a:prstGeom prst="homePlat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 w="12700" cap="rnd" cmpd="sng">
                <a:solidFill>
                  <a:schemeClr val="tx2">
                    <a:lumMod val="60000"/>
                    <a:lumOff val="40000"/>
                    <a:alpha val="100000"/>
                  </a:schemeClr>
                </a:solidFill>
                <a:prstDash val="solid"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algn="ctr" eaLnBrk="0"/>
                <a:r>
                  <a:rPr lang="ko-KR" altLang="en-US" sz="2800" b="1" dirty="0">
                    <a:latin typeface="맑은 고딕" charset="0"/>
                    <a:ea typeface="맑은 고딕" charset="0"/>
                  </a:rPr>
                  <a:t>적</a:t>
                </a:r>
                <a:r>
                  <a:rPr lang="en-US" altLang="ko-KR" sz="2800" b="1" dirty="0">
                    <a:latin typeface="맑은 고딕" charset="0"/>
                    <a:ea typeface="맑은 고딕" charset="0"/>
                  </a:rPr>
                  <a:t>  </a:t>
                </a:r>
                <a:r>
                  <a:rPr lang="ko-KR" altLang="en-US" sz="2800" b="1" dirty="0">
                    <a:latin typeface="맑은 고딕" charset="0"/>
                    <a:ea typeface="맑은 고딕" charset="0"/>
                  </a:rPr>
                  <a:t>용</a:t>
                </a:r>
                <a:r>
                  <a:rPr lang="en-US" altLang="ko-KR" sz="2800" b="1" dirty="0">
                    <a:latin typeface="맑은 고딕" charset="0"/>
                    <a:ea typeface="맑은 고딕" charset="0"/>
                  </a:rPr>
                  <a:t>  </a:t>
                </a:r>
                <a:r>
                  <a:rPr lang="ko-KR" altLang="en-US" sz="2800" b="1" dirty="0">
                    <a:latin typeface="맑은 고딕" charset="0"/>
                    <a:ea typeface="맑은 고딕" charset="0"/>
                  </a:rPr>
                  <a:t>기</a:t>
                </a:r>
                <a:r>
                  <a:rPr lang="en-US" altLang="ko-KR" sz="2800" b="1" dirty="0">
                    <a:latin typeface="맑은 고딕" charset="0"/>
                    <a:ea typeface="맑은 고딕" charset="0"/>
                  </a:rPr>
                  <a:t>  </a:t>
                </a:r>
                <a:r>
                  <a:rPr lang="ko-KR" altLang="en-US" sz="2800" b="1" dirty="0">
                    <a:latin typeface="맑은 고딕" charset="0"/>
                    <a:ea typeface="맑은 고딕" charset="0"/>
                  </a:rPr>
                  <a:t>술</a:t>
                </a:r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11062B06-B843-4256-87DA-543AFB14524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0" y="0"/>
                <a:ext cx="1179195" cy="100457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2700" cap="rnd" cmpd="sng">
                <a:solidFill>
                  <a:schemeClr val="accent1">
                    <a:lumMod val="20000"/>
                    <a:lumOff val="80000"/>
                    <a:alpha val="100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ctr" defTabSz="914400" eaLnBrk="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r>
                  <a:rPr lang="en-US" altLang="ko-KR" sz="3500" dirty="0">
                    <a:solidFill>
                      <a:schemeClr val="tx2"/>
                    </a:solidFill>
                    <a:latin typeface="맑은 고딕" charset="0"/>
                    <a:ea typeface="맑은 고딕" charset="0"/>
                  </a:rPr>
                  <a:t>3</a:t>
                </a:r>
                <a:endParaRPr lang="ko-KR" altLang="en-US" sz="3500" b="0" strike="noStrike" cap="none" dirty="0">
                  <a:solidFill>
                    <a:schemeClr val="tx2"/>
                  </a:solidFill>
                  <a:latin typeface="맑은 고딕" charset="0"/>
                  <a:ea typeface="맑은 고딕" charset="0"/>
                </a:endParaRPr>
              </a:p>
            </p:txBody>
          </p:sp>
        </p:grpSp>
      </p:grpSp>
      <p:pic>
        <p:nvPicPr>
          <p:cNvPr id="22" name="그림 21" descr="텍스트이(가) 표시된 사진&#10;&#10;자동 생성된 설명">
            <a:extLst>
              <a:ext uri="{FF2B5EF4-FFF2-40B4-BE49-F238E27FC236}">
                <a16:creationId xmlns:a16="http://schemas.microsoft.com/office/drawing/2014/main" id="{4E5492D0-4F56-4D67-A32C-8F1B8EF7459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831"/>
          <a:stretch/>
        </p:blipFill>
        <p:spPr>
          <a:xfrm>
            <a:off x="1453786" y="1854920"/>
            <a:ext cx="1831281" cy="4269460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0DBF5921-F81A-4D02-A62F-46493CFB1E27}"/>
              </a:ext>
            </a:extLst>
          </p:cNvPr>
          <p:cNvGrpSpPr/>
          <p:nvPr/>
        </p:nvGrpSpPr>
        <p:grpSpPr>
          <a:xfrm>
            <a:off x="4793616" y="2727691"/>
            <a:ext cx="4892251" cy="2308311"/>
            <a:chOff x="4793616" y="2219867"/>
            <a:chExt cx="4892251" cy="2308311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1B66D0F0-49BF-4631-8C01-81C2C4E2E0B9}"/>
                </a:ext>
              </a:extLst>
            </p:cNvPr>
            <p:cNvGrpSpPr/>
            <p:nvPr/>
          </p:nvGrpSpPr>
          <p:grpSpPr>
            <a:xfrm>
              <a:off x="4793616" y="2219867"/>
              <a:ext cx="4615837" cy="369332"/>
              <a:chOff x="4793616" y="2219867"/>
              <a:chExt cx="4615837" cy="369332"/>
            </a:xfrm>
          </p:grpSpPr>
          <p:cxnSp>
            <p:nvCxnSpPr>
              <p:cNvPr id="11" name="직선 화살표 연결선 10">
                <a:extLst>
                  <a:ext uri="{FF2B5EF4-FFF2-40B4-BE49-F238E27FC236}">
                    <a16:creationId xmlns:a16="http://schemas.microsoft.com/office/drawing/2014/main" id="{B0AF4760-CA27-4826-9442-F3B4B8A6D61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93616" y="2404533"/>
                <a:ext cx="477097" cy="0"/>
              </a:xfrm>
              <a:prstGeom prst="straightConnector1">
                <a:avLst/>
              </a:prstGeom>
              <a:ln w="38100">
                <a:solidFill>
                  <a:schemeClr val="tx2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2B9EEFF-7EAE-4B0A-8585-F20595BEC7F0}"/>
                  </a:ext>
                </a:extLst>
              </p:cNvPr>
              <p:cNvSpPr txBox="1"/>
              <p:nvPr/>
            </p:nvSpPr>
            <p:spPr>
              <a:xfrm>
                <a:off x="5379319" y="2219867"/>
                <a:ext cx="403013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/>
                  <a:t>서로 다른 신호가 겹쳐지면서 곱한다</a:t>
                </a:r>
                <a:r>
                  <a:rPr lang="en-US" altLang="ko-KR" dirty="0"/>
                  <a:t>.</a:t>
                </a:r>
                <a:endParaRPr lang="ko-KR" altLang="en-US" dirty="0"/>
              </a:p>
            </p:txBody>
          </p:sp>
        </p:grp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31767F81-8555-4C1F-9EBF-D5DBA6704BF1}"/>
                </a:ext>
              </a:extLst>
            </p:cNvPr>
            <p:cNvGrpSpPr/>
            <p:nvPr/>
          </p:nvGrpSpPr>
          <p:grpSpPr>
            <a:xfrm>
              <a:off x="4793616" y="3059668"/>
              <a:ext cx="4615837" cy="369332"/>
              <a:chOff x="4793616" y="2219867"/>
              <a:chExt cx="4615837" cy="369332"/>
            </a:xfrm>
          </p:grpSpPr>
          <p:cxnSp>
            <p:nvCxnSpPr>
              <p:cNvPr id="24" name="직선 화살표 연결선 23">
                <a:extLst>
                  <a:ext uri="{FF2B5EF4-FFF2-40B4-BE49-F238E27FC236}">
                    <a16:creationId xmlns:a16="http://schemas.microsoft.com/office/drawing/2014/main" id="{3C26FC6F-D614-4CB1-883F-A4904A97CA4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93616" y="2404533"/>
                <a:ext cx="477097" cy="0"/>
              </a:xfrm>
              <a:prstGeom prst="straightConnector1">
                <a:avLst/>
              </a:prstGeom>
              <a:ln w="38100">
                <a:solidFill>
                  <a:schemeClr val="tx2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0CE6F98-8B5F-4524-A343-9897D78FD472}"/>
                  </a:ext>
                </a:extLst>
              </p:cNvPr>
              <p:cNvSpPr txBox="1"/>
              <p:nvPr/>
            </p:nvSpPr>
            <p:spPr>
              <a:xfrm>
                <a:off x="5379319" y="2219867"/>
                <a:ext cx="403013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/>
                  <a:t>곱한 값들을 다 더한다</a:t>
                </a:r>
                <a:r>
                  <a:rPr lang="en-US" altLang="ko-KR" dirty="0"/>
                  <a:t>.</a:t>
                </a:r>
                <a:endParaRPr lang="ko-KR" altLang="en-US" dirty="0"/>
              </a:p>
            </p:txBody>
          </p:sp>
        </p:grp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5617B8B2-6CDA-4918-B7E5-1A38BD949FFC}"/>
                </a:ext>
              </a:extLst>
            </p:cNvPr>
            <p:cNvGrpSpPr/>
            <p:nvPr/>
          </p:nvGrpSpPr>
          <p:grpSpPr>
            <a:xfrm>
              <a:off x="4793616" y="3881847"/>
              <a:ext cx="4892251" cy="646331"/>
              <a:chOff x="4793616" y="2219867"/>
              <a:chExt cx="4892251" cy="646331"/>
            </a:xfrm>
          </p:grpSpPr>
          <p:cxnSp>
            <p:nvCxnSpPr>
              <p:cNvPr id="27" name="직선 화살표 연결선 26">
                <a:extLst>
                  <a:ext uri="{FF2B5EF4-FFF2-40B4-BE49-F238E27FC236}">
                    <a16:creationId xmlns:a16="http://schemas.microsoft.com/office/drawing/2014/main" id="{046334BA-E1BD-4FDB-A77F-F90B94D290F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93616" y="2404533"/>
                <a:ext cx="477097" cy="0"/>
              </a:xfrm>
              <a:prstGeom prst="straightConnector1">
                <a:avLst/>
              </a:prstGeom>
              <a:ln w="38100">
                <a:solidFill>
                  <a:schemeClr val="tx2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7DEDB50-174D-45BF-B839-F94BCB985A88}"/>
                  </a:ext>
                </a:extLst>
              </p:cNvPr>
              <p:cNvSpPr txBox="1"/>
              <p:nvPr/>
            </p:nvSpPr>
            <p:spPr>
              <a:xfrm>
                <a:off x="5379319" y="2219867"/>
                <a:ext cx="430654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/>
                  <a:t>가장 비슷한 신호가 들어왔을 때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제일 큰 값을 가진다</a:t>
                </a:r>
                <a:r>
                  <a:rPr lang="en-US" altLang="ko-KR" dirty="0"/>
                  <a:t>.</a:t>
                </a:r>
                <a:endParaRPr lang="ko-KR" alt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560529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/>
          <p:cNvGrpSpPr/>
          <p:nvPr/>
        </p:nvGrpSpPr>
        <p:grpSpPr>
          <a:xfrm>
            <a:off x="-196215" y="0"/>
            <a:ext cx="6162675" cy="6858000"/>
            <a:chOff x="-196215" y="0"/>
            <a:chExt cx="6162675" cy="6858000"/>
          </a:xfrm>
        </p:grpSpPr>
        <p:sp>
          <p:nvSpPr>
            <p:cNvPr id="4" name="모서리가 둥근 직사각형 3"/>
            <p:cNvSpPr/>
            <p:nvPr/>
          </p:nvSpPr>
          <p:spPr>
            <a:xfrm>
              <a:off x="-196215" y="0"/>
              <a:ext cx="4421505" cy="6858000"/>
            </a:xfrm>
            <a:prstGeom prst="roundRect">
              <a:avLst>
                <a:gd name="adj" fmla="val 3205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1319530" y="336550"/>
              <a:ext cx="4646930" cy="59944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3300" b="1" strike="noStrike" cap="none" dirty="0">
                  <a:solidFill>
                    <a:srgbClr val="5C7392"/>
                  </a:solidFill>
                  <a:latin typeface="맑은 고딕" charset="0"/>
                  <a:ea typeface="맑은 고딕" charset="0"/>
                </a:rPr>
                <a:t>목  차</a:t>
              </a:r>
              <a:endParaRPr lang="ko-KR" altLang="en-US" sz="3300" b="1" strike="noStrike" cap="none" dirty="0">
                <a:solidFill>
                  <a:srgbClr val="5C7392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574415" y="2099080"/>
              <a:ext cx="976630" cy="63055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3500" b="0" strike="noStrike" cap="none" dirty="0">
                  <a:solidFill>
                    <a:srgbClr val="5C7392"/>
                  </a:solidFill>
                  <a:latin typeface="맑은 고딕" charset="0"/>
                  <a:ea typeface="맑은 고딕" charset="0"/>
                </a:rPr>
                <a:t>1</a:t>
              </a:r>
              <a:endParaRPr lang="ko-KR" altLang="en-US" sz="3500" b="0" strike="noStrike" cap="none" dirty="0">
                <a:solidFill>
                  <a:srgbClr val="5C7392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574415" y="2838855"/>
              <a:ext cx="976630" cy="63055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3500" b="0" strike="noStrike" cap="none" dirty="0">
                  <a:solidFill>
                    <a:srgbClr val="5C7392"/>
                  </a:solidFill>
                  <a:latin typeface="맑은 고딕" charset="0"/>
                  <a:ea typeface="맑은 고딕" charset="0"/>
                </a:rPr>
                <a:t>2</a:t>
              </a:r>
              <a:endParaRPr lang="ko-KR" altLang="en-US" sz="3500" b="0" strike="noStrike" cap="none" dirty="0">
                <a:solidFill>
                  <a:srgbClr val="5C7392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574415" y="3579265"/>
              <a:ext cx="976630" cy="63055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3500" b="0" strike="noStrike" cap="none" dirty="0">
                  <a:solidFill>
                    <a:srgbClr val="5C7392"/>
                  </a:solidFill>
                  <a:latin typeface="맑은 고딕" charset="0"/>
                  <a:ea typeface="맑은 고딕" charset="0"/>
                </a:rPr>
                <a:t>3</a:t>
              </a:r>
              <a:endParaRPr lang="ko-KR" altLang="en-US" sz="3500" b="0" strike="noStrike" cap="none" dirty="0">
                <a:solidFill>
                  <a:srgbClr val="5C7392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574415" y="4328565"/>
              <a:ext cx="976630" cy="63055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3500" b="0" strike="noStrike" cap="none" dirty="0">
                  <a:solidFill>
                    <a:srgbClr val="5C7392"/>
                  </a:solidFill>
                  <a:latin typeface="맑은 고딕" charset="0"/>
                  <a:ea typeface="맑은 고딕" charset="0"/>
                </a:rPr>
                <a:t>4</a:t>
              </a:r>
              <a:endParaRPr lang="ko-KR" altLang="en-US" sz="3500" b="0" strike="noStrike" cap="none" dirty="0">
                <a:solidFill>
                  <a:srgbClr val="5C7392"/>
                </a:solidFill>
                <a:latin typeface="맑은 고딕" charset="0"/>
                <a:ea typeface="맑은 고딕" charset="0"/>
              </a:endParaRP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4550410" y="2128520"/>
            <a:ext cx="4605020" cy="2751454"/>
            <a:chOff x="4550410" y="1762760"/>
            <a:chExt cx="4605020" cy="2751454"/>
          </a:xfrm>
        </p:grpSpPr>
        <p:sp>
          <p:nvSpPr>
            <p:cNvPr id="14" name="TextBox 13"/>
            <p:cNvSpPr txBox="1">
              <a:spLocks/>
            </p:cNvSpPr>
            <p:nvPr/>
          </p:nvSpPr>
          <p:spPr>
            <a:xfrm>
              <a:off x="4550410" y="1762760"/>
              <a:ext cx="4605020" cy="522604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2800" b="0" strike="noStrike" cap="none" dirty="0">
                  <a:solidFill>
                    <a:schemeClr val="bg1"/>
                  </a:solidFill>
                  <a:latin typeface="맑은 고딕" charset="0"/>
                  <a:ea typeface="맑은 고딕" charset="0"/>
                </a:rPr>
                <a:t>연 구 배 경 </a:t>
              </a:r>
              <a:endParaRPr lang="ko-KR" altLang="en-US" sz="2800" b="0" strike="noStrike" cap="none" dirty="0">
                <a:solidFill>
                  <a:schemeClr val="bg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5" name="TextBox 14"/>
            <p:cNvSpPr txBox="1">
              <a:spLocks/>
            </p:cNvSpPr>
            <p:nvPr/>
          </p:nvSpPr>
          <p:spPr>
            <a:xfrm>
              <a:off x="4550410" y="2502535"/>
              <a:ext cx="4605020" cy="522604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altLang="en-US" sz="2800" b="0" strike="noStrike" cap="none" dirty="0">
                  <a:solidFill>
                    <a:schemeClr val="bg1"/>
                  </a:solidFill>
                  <a:latin typeface="맑은 고딕" charset="0"/>
                  <a:ea typeface="맑은 고딕" charset="0"/>
                </a:rPr>
                <a:t>작 품</a:t>
              </a:r>
              <a:r>
                <a:rPr lang="en-US" altLang="ko-KR" sz="2800" b="0" strike="noStrike" cap="none" dirty="0">
                  <a:solidFill>
                    <a:schemeClr val="bg1"/>
                  </a:solidFill>
                  <a:latin typeface="맑은 고딕" charset="0"/>
                  <a:ea typeface="맑은 고딕" charset="0"/>
                </a:rPr>
                <a:t> 내 용 </a:t>
              </a:r>
              <a:endParaRPr lang="ko-KR" altLang="en-US" sz="2800" b="0" strike="noStrike" cap="none" dirty="0">
                <a:solidFill>
                  <a:schemeClr val="bg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6" name="TextBox 15"/>
            <p:cNvSpPr txBox="1">
              <a:spLocks/>
            </p:cNvSpPr>
            <p:nvPr/>
          </p:nvSpPr>
          <p:spPr>
            <a:xfrm>
              <a:off x="4550410" y="3242310"/>
              <a:ext cx="4605020" cy="522604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altLang="en-US" sz="2800" dirty="0">
                  <a:solidFill>
                    <a:schemeClr val="bg1"/>
                  </a:solidFill>
                  <a:latin typeface="맑은 고딕" charset="0"/>
                  <a:ea typeface="맑은 고딕" charset="0"/>
                </a:rPr>
                <a:t>적 용 기 술</a:t>
              </a:r>
              <a:endParaRPr lang="ko-KR" altLang="en-US" sz="2800" b="0" strike="noStrike" cap="none" dirty="0">
                <a:solidFill>
                  <a:schemeClr val="bg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7" name="TextBox 16"/>
            <p:cNvSpPr txBox="1">
              <a:spLocks/>
            </p:cNvSpPr>
            <p:nvPr/>
          </p:nvSpPr>
          <p:spPr>
            <a:xfrm>
              <a:off x="4550410" y="3991610"/>
              <a:ext cx="4605020" cy="522604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altLang="en-US" sz="2800" b="0" strike="noStrike" cap="none" dirty="0">
                  <a:solidFill>
                    <a:schemeClr val="bg1"/>
                  </a:solidFill>
                  <a:latin typeface="맑은 고딕" charset="0"/>
                  <a:ea typeface="맑은 고딕" charset="0"/>
                </a:rPr>
                <a:t>진 행 결 과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956268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1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0" y="0"/>
            <a:ext cx="5820410" cy="1003300"/>
            <a:chOff x="0" y="0"/>
            <a:chExt cx="5820410" cy="1003300"/>
          </a:xfrm>
        </p:grpSpPr>
        <p:sp>
          <p:nvSpPr>
            <p:cNvPr id="9" name="오각형 8"/>
            <p:cNvSpPr/>
            <p:nvPr/>
          </p:nvSpPr>
          <p:spPr>
            <a:xfrm>
              <a:off x="0" y="0"/>
              <a:ext cx="5821045" cy="1003935"/>
            </a:xfrm>
            <a:prstGeom prst="homePlate">
              <a:avLst/>
            </a:prstGeom>
            <a:solidFill>
              <a:schemeClr val="tx2">
                <a:lumMod val="60000"/>
                <a:lumOff val="40000"/>
              </a:schemeClr>
            </a:solidFill>
            <a:ln cap="rnd">
              <a:solidFill>
                <a:schemeClr val="tx2">
                  <a:lumMod val="60000"/>
                  <a:lumOff val="40000"/>
                </a:schemeClr>
              </a:solidFill>
              <a:round/>
            </a:ln>
            <a:effectLst>
              <a:glow rad="1397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algn="ctr" eaLnBrk="0"/>
              <a:r>
                <a:rPr lang="ko-KR" altLang="en-US" sz="2800" b="1" dirty="0">
                  <a:latin typeface="맑은 고딕" charset="0"/>
                  <a:ea typeface="맑은 고딕" charset="0"/>
                </a:rPr>
                <a:t>적</a:t>
              </a:r>
              <a:r>
                <a:rPr lang="en-US" altLang="ko-KR" sz="2800" b="1" dirty="0">
                  <a:latin typeface="맑은 고딕" charset="0"/>
                  <a:ea typeface="맑은 고딕" charset="0"/>
                </a:rPr>
                <a:t>  </a:t>
              </a:r>
              <a:r>
                <a:rPr lang="ko-KR" altLang="en-US" sz="2800" b="1" dirty="0">
                  <a:latin typeface="맑은 고딕" charset="0"/>
                  <a:ea typeface="맑은 고딕" charset="0"/>
                </a:rPr>
                <a:t>용</a:t>
              </a:r>
              <a:r>
                <a:rPr lang="en-US" altLang="ko-KR" sz="2800" b="1" dirty="0">
                  <a:latin typeface="맑은 고딕" charset="0"/>
                  <a:ea typeface="맑은 고딕" charset="0"/>
                </a:rPr>
                <a:t>  </a:t>
              </a:r>
              <a:r>
                <a:rPr lang="ko-KR" altLang="en-US" sz="2800" b="1" dirty="0">
                  <a:latin typeface="맑은 고딕" charset="0"/>
                  <a:ea typeface="맑은 고딕" charset="0"/>
                </a:rPr>
                <a:t>기</a:t>
              </a:r>
              <a:r>
                <a:rPr lang="en-US" altLang="ko-KR" sz="2800" b="1" dirty="0">
                  <a:latin typeface="맑은 고딕" charset="0"/>
                  <a:ea typeface="맑은 고딕" charset="0"/>
                </a:rPr>
                <a:t>  </a:t>
              </a:r>
              <a:r>
                <a:rPr lang="ko-KR" altLang="en-US" sz="2800" b="1" dirty="0">
                  <a:latin typeface="맑은 고딕" charset="0"/>
                  <a:ea typeface="맑은 고딕" charset="0"/>
                </a:rPr>
                <a:t>술</a:t>
              </a: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0" y="0"/>
              <a:ext cx="1178560" cy="100393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cap="rnd">
              <a:solidFill>
                <a:schemeClr val="accent1">
                  <a:lumMod val="20000"/>
                  <a:lumOff val="8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3500" dirty="0">
                  <a:solidFill>
                    <a:schemeClr val="tx2"/>
                  </a:solidFill>
                  <a:latin typeface="맑은 고딕" charset="0"/>
                  <a:ea typeface="맑은 고딕" charset="0"/>
                </a:rPr>
                <a:t>3</a:t>
              </a:r>
              <a:endParaRPr lang="ko-KR" altLang="en-US" sz="3500" b="0" strike="noStrike" cap="none" dirty="0">
                <a:solidFill>
                  <a:schemeClr val="tx2"/>
                </a:solidFill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40" name="모서리가 둥근 직사각형 39"/>
          <p:cNvSpPr/>
          <p:nvPr/>
        </p:nvSpPr>
        <p:spPr>
          <a:xfrm>
            <a:off x="734037" y="1129533"/>
            <a:ext cx="10613450" cy="5504629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rgbClr val="FB6C6F"/>
            </a:solidFill>
            <a:prstDash val="sysDot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solidFill>
                <a:schemeClr val="tx1"/>
              </a:solidFill>
            </a:endParaRPr>
          </a:p>
        </p:txBody>
      </p:sp>
      <p:sp>
        <p:nvSpPr>
          <p:cNvPr id="6" name="텍스트 상자 2056">
            <a:extLst>
              <a:ext uri="{FF2B5EF4-FFF2-40B4-BE49-F238E27FC236}">
                <a16:creationId xmlns:a16="http://schemas.microsoft.com/office/drawing/2014/main" id="{E95D55A5-DD0B-4427-A2B0-78089BA4BB33}"/>
              </a:ext>
            </a:extLst>
          </p:cNvPr>
          <p:cNvSpPr txBox="1">
            <a:spLocks/>
          </p:cNvSpPr>
          <p:nvPr/>
        </p:nvSpPr>
        <p:spPr>
          <a:xfrm>
            <a:off x="11499850" y="6449060"/>
            <a:ext cx="645795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rPr>
              <a:t>12</a:t>
            </a:r>
            <a:endParaRPr lang="ko-KR" altLang="en-US" sz="1800" b="0" strike="noStrike" cap="none" dirty="0">
              <a:solidFill>
                <a:schemeClr val="accent1">
                  <a:lumMod val="50000"/>
                  <a:lumOff val="0"/>
                </a:schemeClr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FFC56923-C53C-40DB-9014-6880C1386B6F}"/>
              </a:ext>
            </a:extLst>
          </p:cNvPr>
          <p:cNvGrpSpPr/>
          <p:nvPr/>
        </p:nvGrpSpPr>
        <p:grpSpPr>
          <a:xfrm>
            <a:off x="0" y="0"/>
            <a:ext cx="10233025" cy="1003935"/>
            <a:chOff x="0" y="0"/>
            <a:chExt cx="10233025" cy="1003935"/>
          </a:xfrm>
        </p:grpSpPr>
        <p:sp>
          <p:nvSpPr>
            <p:cNvPr id="17" name="오각형 18">
              <a:extLst>
                <a:ext uri="{FF2B5EF4-FFF2-40B4-BE49-F238E27FC236}">
                  <a16:creationId xmlns:a16="http://schemas.microsoft.com/office/drawing/2014/main" id="{1CD6FE41-5E11-4FE0-A932-E445AD9B957B}"/>
                </a:ext>
              </a:extLst>
            </p:cNvPr>
            <p:cNvSpPr>
              <a:spLocks/>
            </p:cNvSpPr>
            <p:nvPr/>
          </p:nvSpPr>
          <p:spPr>
            <a:xfrm>
              <a:off x="0" y="0"/>
              <a:ext cx="10233660" cy="1004570"/>
            </a:xfrm>
            <a:prstGeom prst="homePlate">
              <a:avLst/>
            </a:prstGeom>
            <a:solidFill>
              <a:srgbClr val="647C9C"/>
            </a:solidFill>
            <a:ln w="12700" cap="rnd" cmpd="sng">
              <a:solidFill>
                <a:srgbClr val="6E84A2">
                  <a:alpha val="100000"/>
                </a:srgbClr>
              </a:solidFill>
              <a:prstDash val="solid"/>
            </a:ln>
            <a:effectLst>
              <a:glow rad="139700">
                <a:srgbClr val="A6A6A6">
                  <a:alpha val="40035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2100" b="1" strike="noStrike" cap="none" dirty="0">
                  <a:solidFill>
                    <a:schemeClr val="bg1"/>
                  </a:solidFill>
                  <a:latin typeface="맑은 고딕" charset="0"/>
                  <a:ea typeface="맑은 고딕" charset="0"/>
                </a:rPr>
                <a:t>					          Autocorrelation</a:t>
              </a:r>
              <a:endParaRPr lang="ko-KR" altLang="en-US" sz="2100" b="1" strike="noStrike" cap="none" dirty="0">
                <a:solidFill>
                  <a:schemeClr val="bg1"/>
                </a:solidFill>
                <a:latin typeface="맑은 고딕" charset="0"/>
                <a:ea typeface="맑은 고딕" charset="0"/>
              </a:endParaRPr>
            </a:p>
          </p:txBody>
        </p: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6C1D0D90-B4A1-435A-8A63-37F73D91A7F7}"/>
                </a:ext>
              </a:extLst>
            </p:cNvPr>
            <p:cNvGrpSpPr/>
            <p:nvPr/>
          </p:nvGrpSpPr>
          <p:grpSpPr>
            <a:xfrm>
              <a:off x="0" y="0"/>
              <a:ext cx="5821045" cy="1003935"/>
              <a:chOff x="0" y="0"/>
              <a:chExt cx="5821045" cy="1003935"/>
            </a:xfrm>
            <a:effectLst>
              <a:glow rad="63500">
                <a:srgbClr val="A6A6A6">
                  <a:alpha val="40035"/>
                </a:srgbClr>
              </a:glow>
            </a:effectLst>
          </p:grpSpPr>
          <p:sp>
            <p:nvSpPr>
              <p:cNvPr id="19" name="오각형 16">
                <a:extLst>
                  <a:ext uri="{FF2B5EF4-FFF2-40B4-BE49-F238E27FC236}">
                    <a16:creationId xmlns:a16="http://schemas.microsoft.com/office/drawing/2014/main" id="{7C4C8C1F-AE54-45CF-9332-CBEA86DAFEF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0" y="0"/>
                <a:ext cx="5821680" cy="1004570"/>
              </a:xfrm>
              <a:prstGeom prst="homePlat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 w="12700" cap="rnd" cmpd="sng">
                <a:solidFill>
                  <a:schemeClr val="tx2">
                    <a:lumMod val="60000"/>
                    <a:lumOff val="40000"/>
                    <a:alpha val="100000"/>
                  </a:schemeClr>
                </a:solidFill>
                <a:prstDash val="solid"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algn="ctr" eaLnBrk="0"/>
                <a:r>
                  <a:rPr lang="ko-KR" altLang="en-US" sz="2800" b="1" dirty="0">
                    <a:latin typeface="맑은 고딕" charset="0"/>
                    <a:ea typeface="맑은 고딕" charset="0"/>
                  </a:rPr>
                  <a:t>적</a:t>
                </a:r>
                <a:r>
                  <a:rPr lang="en-US" altLang="ko-KR" sz="2800" b="1" dirty="0">
                    <a:latin typeface="맑은 고딕" charset="0"/>
                    <a:ea typeface="맑은 고딕" charset="0"/>
                  </a:rPr>
                  <a:t>  </a:t>
                </a:r>
                <a:r>
                  <a:rPr lang="ko-KR" altLang="en-US" sz="2800" b="1" dirty="0">
                    <a:latin typeface="맑은 고딕" charset="0"/>
                    <a:ea typeface="맑은 고딕" charset="0"/>
                  </a:rPr>
                  <a:t>용</a:t>
                </a:r>
                <a:r>
                  <a:rPr lang="en-US" altLang="ko-KR" sz="2800" b="1" dirty="0">
                    <a:latin typeface="맑은 고딕" charset="0"/>
                    <a:ea typeface="맑은 고딕" charset="0"/>
                  </a:rPr>
                  <a:t>  </a:t>
                </a:r>
                <a:r>
                  <a:rPr lang="ko-KR" altLang="en-US" sz="2800" b="1" dirty="0">
                    <a:latin typeface="맑은 고딕" charset="0"/>
                    <a:ea typeface="맑은 고딕" charset="0"/>
                  </a:rPr>
                  <a:t>기</a:t>
                </a:r>
                <a:r>
                  <a:rPr lang="en-US" altLang="ko-KR" sz="2800" b="1" dirty="0">
                    <a:latin typeface="맑은 고딕" charset="0"/>
                    <a:ea typeface="맑은 고딕" charset="0"/>
                  </a:rPr>
                  <a:t>  </a:t>
                </a:r>
                <a:r>
                  <a:rPr lang="ko-KR" altLang="en-US" sz="2800" b="1" dirty="0">
                    <a:latin typeface="맑은 고딕" charset="0"/>
                    <a:ea typeface="맑은 고딕" charset="0"/>
                  </a:rPr>
                  <a:t>술</a:t>
                </a:r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11062B06-B843-4256-87DA-543AFB14524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0" y="0"/>
                <a:ext cx="1179195" cy="100457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2700" cap="rnd" cmpd="sng">
                <a:solidFill>
                  <a:schemeClr val="accent1">
                    <a:lumMod val="20000"/>
                    <a:lumOff val="80000"/>
                    <a:alpha val="100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ctr" defTabSz="914400" eaLnBrk="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r>
                  <a:rPr lang="en-US" altLang="ko-KR" sz="3500" dirty="0">
                    <a:solidFill>
                      <a:schemeClr val="tx2"/>
                    </a:solidFill>
                    <a:latin typeface="맑은 고딕" charset="0"/>
                    <a:ea typeface="맑은 고딕" charset="0"/>
                  </a:rPr>
                  <a:t>3</a:t>
                </a:r>
                <a:endParaRPr lang="ko-KR" altLang="en-US" sz="3500" b="0" strike="noStrike" cap="none" dirty="0">
                  <a:solidFill>
                    <a:schemeClr val="tx2"/>
                  </a:solidFill>
                  <a:latin typeface="맑은 고딕" charset="0"/>
                  <a:ea typeface="맑은 고딕" charset="0"/>
                </a:endParaRPr>
              </a:p>
            </p:txBody>
          </p:sp>
        </p:grp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04E06AE0-F274-4D3C-AB8D-EF4B88D035E6}"/>
              </a:ext>
            </a:extLst>
          </p:cNvPr>
          <p:cNvGrpSpPr/>
          <p:nvPr/>
        </p:nvGrpSpPr>
        <p:grpSpPr>
          <a:xfrm>
            <a:off x="4071028" y="1694809"/>
            <a:ext cx="4027634" cy="694266"/>
            <a:chOff x="1624353" y="1787869"/>
            <a:chExt cx="4027634" cy="694266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32FB8AA7-8CE3-4ED9-8C97-8CFBF25F5DBD}"/>
                </a:ext>
              </a:extLst>
            </p:cNvPr>
            <p:cNvSpPr/>
            <p:nvPr/>
          </p:nvSpPr>
          <p:spPr>
            <a:xfrm>
              <a:off x="1624353" y="1787869"/>
              <a:ext cx="802005" cy="694266"/>
            </a:xfrm>
            <a:prstGeom prst="rect">
              <a:avLst/>
            </a:prstGeom>
            <a:noFill/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5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4658F45A-77DD-4AFC-8DA6-1A5914C9771A}"/>
                </a:ext>
              </a:extLst>
            </p:cNvPr>
            <p:cNvSpPr/>
            <p:nvPr/>
          </p:nvSpPr>
          <p:spPr>
            <a:xfrm>
              <a:off x="2414317" y="1787869"/>
              <a:ext cx="802005" cy="694266"/>
            </a:xfrm>
            <a:prstGeom prst="rect">
              <a:avLst/>
            </a:prstGeom>
            <a:noFill/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1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4AD216C0-DED2-4C4B-AC2A-E82B50B31158}"/>
                </a:ext>
              </a:extLst>
            </p:cNvPr>
            <p:cNvSpPr/>
            <p:nvPr/>
          </p:nvSpPr>
          <p:spPr>
            <a:xfrm>
              <a:off x="3220202" y="1787869"/>
              <a:ext cx="802005" cy="694266"/>
            </a:xfrm>
            <a:prstGeom prst="rect">
              <a:avLst/>
            </a:prstGeom>
            <a:noFill/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3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F687FF60-B6B1-4B3E-9C96-9E6E08C64D68}"/>
                </a:ext>
              </a:extLst>
            </p:cNvPr>
            <p:cNvSpPr/>
            <p:nvPr/>
          </p:nvSpPr>
          <p:spPr>
            <a:xfrm>
              <a:off x="4035092" y="1787869"/>
              <a:ext cx="802005" cy="694266"/>
            </a:xfrm>
            <a:prstGeom prst="rect">
              <a:avLst/>
            </a:prstGeom>
            <a:noFill/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7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A49FD53A-E62F-4DDB-9146-A2FB83335FC4}"/>
                </a:ext>
              </a:extLst>
            </p:cNvPr>
            <p:cNvSpPr/>
            <p:nvPr/>
          </p:nvSpPr>
          <p:spPr>
            <a:xfrm>
              <a:off x="4849982" y="1787869"/>
              <a:ext cx="802005" cy="694266"/>
            </a:xfrm>
            <a:prstGeom prst="rect">
              <a:avLst/>
            </a:prstGeom>
            <a:noFill/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8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06AECE02-DEBB-4368-B0B9-368E3D180EBF}"/>
              </a:ext>
            </a:extLst>
          </p:cNvPr>
          <p:cNvGrpSpPr/>
          <p:nvPr/>
        </p:nvGrpSpPr>
        <p:grpSpPr>
          <a:xfrm>
            <a:off x="753536" y="2534053"/>
            <a:ext cx="3237670" cy="694266"/>
            <a:chOff x="2414317" y="1787869"/>
            <a:chExt cx="3237670" cy="694266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7AB4C6EE-2CD9-43A0-B0FD-AEA43E88C65A}"/>
                </a:ext>
              </a:extLst>
            </p:cNvPr>
            <p:cNvSpPr/>
            <p:nvPr/>
          </p:nvSpPr>
          <p:spPr>
            <a:xfrm>
              <a:off x="2414317" y="1787869"/>
              <a:ext cx="802005" cy="694266"/>
            </a:xfrm>
            <a:prstGeom prst="rect">
              <a:avLst/>
            </a:prstGeom>
            <a:noFill/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1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D68289C0-B447-424A-87F3-DD1D0028BA36}"/>
                </a:ext>
              </a:extLst>
            </p:cNvPr>
            <p:cNvSpPr/>
            <p:nvPr/>
          </p:nvSpPr>
          <p:spPr>
            <a:xfrm>
              <a:off x="3220202" y="1787869"/>
              <a:ext cx="802005" cy="694266"/>
            </a:xfrm>
            <a:prstGeom prst="rect">
              <a:avLst/>
            </a:prstGeom>
            <a:noFill/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3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27116759-FF1D-4389-A2F6-1E56787C14BD}"/>
                </a:ext>
              </a:extLst>
            </p:cNvPr>
            <p:cNvSpPr/>
            <p:nvPr/>
          </p:nvSpPr>
          <p:spPr>
            <a:xfrm>
              <a:off x="4035092" y="1787869"/>
              <a:ext cx="802005" cy="694266"/>
            </a:xfrm>
            <a:prstGeom prst="rect">
              <a:avLst/>
            </a:prstGeom>
            <a:noFill/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7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DF2D7CB1-13DE-4652-8D0F-0AC6BA24A1C6}"/>
                </a:ext>
              </a:extLst>
            </p:cNvPr>
            <p:cNvSpPr/>
            <p:nvPr/>
          </p:nvSpPr>
          <p:spPr>
            <a:xfrm>
              <a:off x="4849982" y="1787869"/>
              <a:ext cx="802005" cy="694266"/>
            </a:xfrm>
            <a:prstGeom prst="rect">
              <a:avLst/>
            </a:prstGeom>
            <a:noFill/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8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CF922965-CEFA-4755-A93A-81C0EA2B1F66}"/>
              </a:ext>
            </a:extLst>
          </p:cNvPr>
          <p:cNvSpPr txBox="1"/>
          <p:nvPr/>
        </p:nvSpPr>
        <p:spPr>
          <a:xfrm>
            <a:off x="1008590" y="3527761"/>
            <a:ext cx="190193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/>
              <a:t>[0] = 0</a:t>
            </a:r>
            <a:endParaRPr lang="ko-KR" altLang="en-US" sz="2500" dirty="0"/>
          </a:p>
        </p:txBody>
      </p:sp>
    </p:spTree>
    <p:extLst>
      <p:ext uri="{BB962C8B-B14F-4D97-AF65-F5344CB8AC3E}">
        <p14:creationId xmlns:p14="http://schemas.microsoft.com/office/powerpoint/2010/main" val="12010640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1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모서리가 둥근 직사각형 39"/>
          <p:cNvSpPr/>
          <p:nvPr/>
        </p:nvSpPr>
        <p:spPr>
          <a:xfrm>
            <a:off x="734037" y="1129533"/>
            <a:ext cx="10613450" cy="5504629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rgbClr val="FB6C6F"/>
            </a:solidFill>
            <a:prstDash val="sysDot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solidFill>
                <a:schemeClr val="tx1"/>
              </a:solidFill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0" y="0"/>
            <a:ext cx="5820410" cy="1003300"/>
            <a:chOff x="0" y="0"/>
            <a:chExt cx="5820410" cy="1003300"/>
          </a:xfrm>
        </p:grpSpPr>
        <p:sp>
          <p:nvSpPr>
            <p:cNvPr id="9" name="오각형 8"/>
            <p:cNvSpPr/>
            <p:nvPr/>
          </p:nvSpPr>
          <p:spPr>
            <a:xfrm>
              <a:off x="0" y="0"/>
              <a:ext cx="5821045" cy="1003935"/>
            </a:xfrm>
            <a:prstGeom prst="homePlate">
              <a:avLst/>
            </a:prstGeom>
            <a:solidFill>
              <a:schemeClr val="tx2">
                <a:lumMod val="60000"/>
                <a:lumOff val="40000"/>
              </a:schemeClr>
            </a:solidFill>
            <a:ln cap="rnd">
              <a:solidFill>
                <a:schemeClr val="tx2">
                  <a:lumMod val="60000"/>
                  <a:lumOff val="40000"/>
                </a:schemeClr>
              </a:solidFill>
              <a:round/>
            </a:ln>
            <a:effectLst>
              <a:glow rad="1397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algn="ctr" eaLnBrk="0"/>
              <a:r>
                <a:rPr lang="ko-KR" altLang="en-US" sz="2800" b="1" dirty="0">
                  <a:latin typeface="맑은 고딕" charset="0"/>
                  <a:ea typeface="맑은 고딕" charset="0"/>
                </a:rPr>
                <a:t>적</a:t>
              </a:r>
              <a:r>
                <a:rPr lang="en-US" altLang="ko-KR" sz="2800" b="1" dirty="0">
                  <a:latin typeface="맑은 고딕" charset="0"/>
                  <a:ea typeface="맑은 고딕" charset="0"/>
                </a:rPr>
                <a:t>  </a:t>
              </a:r>
              <a:r>
                <a:rPr lang="ko-KR" altLang="en-US" sz="2800" b="1" dirty="0">
                  <a:latin typeface="맑은 고딕" charset="0"/>
                  <a:ea typeface="맑은 고딕" charset="0"/>
                </a:rPr>
                <a:t>용</a:t>
              </a:r>
              <a:r>
                <a:rPr lang="en-US" altLang="ko-KR" sz="2800" b="1" dirty="0">
                  <a:latin typeface="맑은 고딕" charset="0"/>
                  <a:ea typeface="맑은 고딕" charset="0"/>
                </a:rPr>
                <a:t>  </a:t>
              </a:r>
              <a:r>
                <a:rPr lang="ko-KR" altLang="en-US" sz="2800" b="1" dirty="0">
                  <a:latin typeface="맑은 고딕" charset="0"/>
                  <a:ea typeface="맑은 고딕" charset="0"/>
                </a:rPr>
                <a:t>기</a:t>
              </a:r>
              <a:r>
                <a:rPr lang="en-US" altLang="ko-KR" sz="2800" b="1" dirty="0">
                  <a:latin typeface="맑은 고딕" charset="0"/>
                  <a:ea typeface="맑은 고딕" charset="0"/>
                </a:rPr>
                <a:t>  </a:t>
              </a:r>
              <a:r>
                <a:rPr lang="ko-KR" altLang="en-US" sz="2800" b="1" dirty="0">
                  <a:latin typeface="맑은 고딕" charset="0"/>
                  <a:ea typeface="맑은 고딕" charset="0"/>
                </a:rPr>
                <a:t>술</a:t>
              </a: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0" y="0"/>
              <a:ext cx="1178560" cy="100393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cap="rnd">
              <a:solidFill>
                <a:schemeClr val="accent1">
                  <a:lumMod val="20000"/>
                  <a:lumOff val="8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3500" dirty="0">
                  <a:solidFill>
                    <a:schemeClr val="tx2"/>
                  </a:solidFill>
                  <a:latin typeface="맑은 고딕" charset="0"/>
                  <a:ea typeface="맑은 고딕" charset="0"/>
                </a:rPr>
                <a:t>3</a:t>
              </a:r>
              <a:endParaRPr lang="ko-KR" altLang="en-US" sz="3500" b="0" strike="noStrike" cap="none" dirty="0">
                <a:solidFill>
                  <a:schemeClr val="tx2"/>
                </a:solidFill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6" name="텍스트 상자 2056">
            <a:extLst>
              <a:ext uri="{FF2B5EF4-FFF2-40B4-BE49-F238E27FC236}">
                <a16:creationId xmlns:a16="http://schemas.microsoft.com/office/drawing/2014/main" id="{E95D55A5-DD0B-4427-A2B0-78089BA4BB33}"/>
              </a:ext>
            </a:extLst>
          </p:cNvPr>
          <p:cNvSpPr txBox="1">
            <a:spLocks/>
          </p:cNvSpPr>
          <p:nvPr/>
        </p:nvSpPr>
        <p:spPr>
          <a:xfrm>
            <a:off x="11499850" y="6449060"/>
            <a:ext cx="645795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rPr>
              <a:t>13</a:t>
            </a:r>
            <a:endParaRPr lang="ko-KR" altLang="en-US" sz="1800" b="0" strike="noStrike" cap="none" dirty="0">
              <a:solidFill>
                <a:schemeClr val="accent1">
                  <a:lumMod val="50000"/>
                  <a:lumOff val="0"/>
                </a:schemeClr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FFC56923-C53C-40DB-9014-6880C1386B6F}"/>
              </a:ext>
            </a:extLst>
          </p:cNvPr>
          <p:cNvGrpSpPr/>
          <p:nvPr/>
        </p:nvGrpSpPr>
        <p:grpSpPr>
          <a:xfrm>
            <a:off x="0" y="0"/>
            <a:ext cx="10233025" cy="1003935"/>
            <a:chOff x="0" y="0"/>
            <a:chExt cx="10233025" cy="1003935"/>
          </a:xfrm>
        </p:grpSpPr>
        <p:sp>
          <p:nvSpPr>
            <p:cNvPr id="17" name="오각형 18">
              <a:extLst>
                <a:ext uri="{FF2B5EF4-FFF2-40B4-BE49-F238E27FC236}">
                  <a16:creationId xmlns:a16="http://schemas.microsoft.com/office/drawing/2014/main" id="{1CD6FE41-5E11-4FE0-A932-E445AD9B957B}"/>
                </a:ext>
              </a:extLst>
            </p:cNvPr>
            <p:cNvSpPr>
              <a:spLocks/>
            </p:cNvSpPr>
            <p:nvPr/>
          </p:nvSpPr>
          <p:spPr>
            <a:xfrm>
              <a:off x="0" y="0"/>
              <a:ext cx="10233660" cy="1004570"/>
            </a:xfrm>
            <a:prstGeom prst="homePlate">
              <a:avLst/>
            </a:prstGeom>
            <a:solidFill>
              <a:srgbClr val="647C9C"/>
            </a:solidFill>
            <a:ln w="12700" cap="rnd" cmpd="sng">
              <a:solidFill>
                <a:srgbClr val="6E84A2">
                  <a:alpha val="100000"/>
                </a:srgbClr>
              </a:solidFill>
              <a:prstDash val="solid"/>
            </a:ln>
            <a:effectLst>
              <a:glow rad="139700">
                <a:srgbClr val="A6A6A6">
                  <a:alpha val="40035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2100" b="1" strike="noStrike" cap="none" dirty="0">
                  <a:solidFill>
                    <a:schemeClr val="bg1"/>
                  </a:solidFill>
                  <a:latin typeface="맑은 고딕" charset="0"/>
                  <a:ea typeface="맑은 고딕" charset="0"/>
                </a:rPr>
                <a:t>					          Autocorrelation</a:t>
              </a:r>
              <a:endParaRPr lang="ko-KR" altLang="en-US" sz="2100" b="1" strike="noStrike" cap="none" dirty="0">
                <a:solidFill>
                  <a:schemeClr val="bg1"/>
                </a:solidFill>
                <a:latin typeface="맑은 고딕" charset="0"/>
                <a:ea typeface="맑은 고딕" charset="0"/>
              </a:endParaRPr>
            </a:p>
          </p:txBody>
        </p: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6C1D0D90-B4A1-435A-8A63-37F73D91A7F7}"/>
                </a:ext>
              </a:extLst>
            </p:cNvPr>
            <p:cNvGrpSpPr/>
            <p:nvPr/>
          </p:nvGrpSpPr>
          <p:grpSpPr>
            <a:xfrm>
              <a:off x="0" y="0"/>
              <a:ext cx="5821045" cy="1003935"/>
              <a:chOff x="0" y="0"/>
              <a:chExt cx="5821045" cy="1003935"/>
            </a:xfrm>
            <a:effectLst>
              <a:glow rad="63500">
                <a:srgbClr val="A6A6A6">
                  <a:alpha val="40035"/>
                </a:srgbClr>
              </a:glow>
            </a:effectLst>
          </p:grpSpPr>
          <p:sp>
            <p:nvSpPr>
              <p:cNvPr id="19" name="오각형 16">
                <a:extLst>
                  <a:ext uri="{FF2B5EF4-FFF2-40B4-BE49-F238E27FC236}">
                    <a16:creationId xmlns:a16="http://schemas.microsoft.com/office/drawing/2014/main" id="{7C4C8C1F-AE54-45CF-9332-CBEA86DAFEF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0" y="0"/>
                <a:ext cx="5821680" cy="1004570"/>
              </a:xfrm>
              <a:prstGeom prst="homePlat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 w="12700" cap="rnd" cmpd="sng">
                <a:solidFill>
                  <a:schemeClr val="tx2">
                    <a:lumMod val="60000"/>
                    <a:lumOff val="40000"/>
                    <a:alpha val="100000"/>
                  </a:schemeClr>
                </a:solidFill>
                <a:prstDash val="solid"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algn="ctr" eaLnBrk="0"/>
                <a:r>
                  <a:rPr lang="ko-KR" altLang="en-US" sz="2800" b="1" dirty="0">
                    <a:latin typeface="맑은 고딕" charset="0"/>
                    <a:ea typeface="맑은 고딕" charset="0"/>
                  </a:rPr>
                  <a:t>적</a:t>
                </a:r>
                <a:r>
                  <a:rPr lang="en-US" altLang="ko-KR" sz="2800" b="1" dirty="0">
                    <a:latin typeface="맑은 고딕" charset="0"/>
                    <a:ea typeface="맑은 고딕" charset="0"/>
                  </a:rPr>
                  <a:t>  </a:t>
                </a:r>
                <a:r>
                  <a:rPr lang="ko-KR" altLang="en-US" sz="2800" b="1" dirty="0">
                    <a:latin typeface="맑은 고딕" charset="0"/>
                    <a:ea typeface="맑은 고딕" charset="0"/>
                  </a:rPr>
                  <a:t>용</a:t>
                </a:r>
                <a:r>
                  <a:rPr lang="en-US" altLang="ko-KR" sz="2800" b="1" dirty="0">
                    <a:latin typeface="맑은 고딕" charset="0"/>
                    <a:ea typeface="맑은 고딕" charset="0"/>
                  </a:rPr>
                  <a:t>  </a:t>
                </a:r>
                <a:r>
                  <a:rPr lang="ko-KR" altLang="en-US" sz="2800" b="1" dirty="0">
                    <a:latin typeface="맑은 고딕" charset="0"/>
                    <a:ea typeface="맑은 고딕" charset="0"/>
                  </a:rPr>
                  <a:t>기</a:t>
                </a:r>
                <a:r>
                  <a:rPr lang="en-US" altLang="ko-KR" sz="2800" b="1" dirty="0">
                    <a:latin typeface="맑은 고딕" charset="0"/>
                    <a:ea typeface="맑은 고딕" charset="0"/>
                  </a:rPr>
                  <a:t>  </a:t>
                </a:r>
                <a:r>
                  <a:rPr lang="ko-KR" altLang="en-US" sz="2800" b="1" dirty="0">
                    <a:latin typeface="맑은 고딕" charset="0"/>
                    <a:ea typeface="맑은 고딕" charset="0"/>
                  </a:rPr>
                  <a:t>술</a:t>
                </a:r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11062B06-B843-4256-87DA-543AFB14524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0" y="0"/>
                <a:ext cx="1179195" cy="100457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2700" cap="rnd" cmpd="sng">
                <a:solidFill>
                  <a:schemeClr val="accent1">
                    <a:lumMod val="20000"/>
                    <a:lumOff val="80000"/>
                    <a:alpha val="100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ctr" defTabSz="914400" eaLnBrk="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r>
                  <a:rPr lang="en-US" altLang="ko-KR" sz="3500" dirty="0">
                    <a:solidFill>
                      <a:schemeClr val="tx2"/>
                    </a:solidFill>
                    <a:latin typeface="맑은 고딕" charset="0"/>
                    <a:ea typeface="맑은 고딕" charset="0"/>
                  </a:rPr>
                  <a:t>3</a:t>
                </a:r>
                <a:endParaRPr lang="ko-KR" altLang="en-US" sz="3500" b="0" strike="noStrike" cap="none" dirty="0">
                  <a:solidFill>
                    <a:schemeClr val="tx2"/>
                  </a:solidFill>
                  <a:latin typeface="맑은 고딕" charset="0"/>
                  <a:ea typeface="맑은 고딕" charset="0"/>
                </a:endParaRPr>
              </a:p>
            </p:txBody>
          </p:sp>
        </p:grp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04E06AE0-F274-4D3C-AB8D-EF4B88D035E6}"/>
              </a:ext>
            </a:extLst>
          </p:cNvPr>
          <p:cNvGrpSpPr/>
          <p:nvPr/>
        </p:nvGrpSpPr>
        <p:grpSpPr>
          <a:xfrm>
            <a:off x="4082183" y="1694809"/>
            <a:ext cx="4027634" cy="694266"/>
            <a:chOff x="1624353" y="1787869"/>
            <a:chExt cx="4027634" cy="694266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32FB8AA7-8CE3-4ED9-8C97-8CFBF25F5DBD}"/>
                </a:ext>
              </a:extLst>
            </p:cNvPr>
            <p:cNvSpPr/>
            <p:nvPr/>
          </p:nvSpPr>
          <p:spPr>
            <a:xfrm>
              <a:off x="1624353" y="1787869"/>
              <a:ext cx="802005" cy="694266"/>
            </a:xfrm>
            <a:prstGeom prst="rect">
              <a:avLst/>
            </a:prstGeom>
            <a:noFill/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5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4658F45A-77DD-4AFC-8DA6-1A5914C9771A}"/>
                </a:ext>
              </a:extLst>
            </p:cNvPr>
            <p:cNvSpPr/>
            <p:nvPr/>
          </p:nvSpPr>
          <p:spPr>
            <a:xfrm>
              <a:off x="2414317" y="1787869"/>
              <a:ext cx="802005" cy="694266"/>
            </a:xfrm>
            <a:prstGeom prst="rect">
              <a:avLst/>
            </a:prstGeom>
            <a:noFill/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1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4AD216C0-DED2-4C4B-AC2A-E82B50B31158}"/>
                </a:ext>
              </a:extLst>
            </p:cNvPr>
            <p:cNvSpPr/>
            <p:nvPr/>
          </p:nvSpPr>
          <p:spPr>
            <a:xfrm>
              <a:off x="3220202" y="1787869"/>
              <a:ext cx="802005" cy="694266"/>
            </a:xfrm>
            <a:prstGeom prst="rect">
              <a:avLst/>
            </a:prstGeom>
            <a:noFill/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3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F687FF60-B6B1-4B3E-9C96-9E6E08C64D68}"/>
                </a:ext>
              </a:extLst>
            </p:cNvPr>
            <p:cNvSpPr/>
            <p:nvPr/>
          </p:nvSpPr>
          <p:spPr>
            <a:xfrm>
              <a:off x="4035092" y="1787869"/>
              <a:ext cx="802005" cy="694266"/>
            </a:xfrm>
            <a:prstGeom prst="rect">
              <a:avLst/>
            </a:prstGeom>
            <a:noFill/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7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A49FD53A-E62F-4DDB-9146-A2FB83335FC4}"/>
                </a:ext>
              </a:extLst>
            </p:cNvPr>
            <p:cNvSpPr/>
            <p:nvPr/>
          </p:nvSpPr>
          <p:spPr>
            <a:xfrm>
              <a:off x="4849982" y="1787869"/>
              <a:ext cx="802005" cy="694266"/>
            </a:xfrm>
            <a:prstGeom prst="rect">
              <a:avLst/>
            </a:prstGeom>
            <a:noFill/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8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06AECE02-DEBB-4368-B0B9-368E3D180EBF}"/>
              </a:ext>
            </a:extLst>
          </p:cNvPr>
          <p:cNvGrpSpPr/>
          <p:nvPr/>
        </p:nvGrpSpPr>
        <p:grpSpPr>
          <a:xfrm>
            <a:off x="844513" y="2534053"/>
            <a:ext cx="4027634" cy="694266"/>
            <a:chOff x="1624353" y="1787869"/>
            <a:chExt cx="4027634" cy="694266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4545278F-A14D-4D83-982F-5FB59EAC080C}"/>
                </a:ext>
              </a:extLst>
            </p:cNvPr>
            <p:cNvSpPr/>
            <p:nvPr/>
          </p:nvSpPr>
          <p:spPr>
            <a:xfrm>
              <a:off x="1624353" y="1787869"/>
              <a:ext cx="802005" cy="694266"/>
            </a:xfrm>
            <a:prstGeom prst="rect">
              <a:avLst/>
            </a:prstGeom>
            <a:noFill/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5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7AB4C6EE-2CD9-43A0-B0FD-AEA43E88C65A}"/>
                </a:ext>
              </a:extLst>
            </p:cNvPr>
            <p:cNvSpPr/>
            <p:nvPr/>
          </p:nvSpPr>
          <p:spPr>
            <a:xfrm>
              <a:off x="2414317" y="1787869"/>
              <a:ext cx="802005" cy="694266"/>
            </a:xfrm>
            <a:prstGeom prst="rect">
              <a:avLst/>
            </a:prstGeom>
            <a:noFill/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1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D68289C0-B447-424A-87F3-DD1D0028BA36}"/>
                </a:ext>
              </a:extLst>
            </p:cNvPr>
            <p:cNvSpPr/>
            <p:nvPr/>
          </p:nvSpPr>
          <p:spPr>
            <a:xfrm>
              <a:off x="3220202" y="1787869"/>
              <a:ext cx="802005" cy="694266"/>
            </a:xfrm>
            <a:prstGeom prst="rect">
              <a:avLst/>
            </a:prstGeom>
            <a:noFill/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3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27116759-FF1D-4389-A2F6-1E56787C14BD}"/>
                </a:ext>
              </a:extLst>
            </p:cNvPr>
            <p:cNvSpPr/>
            <p:nvPr/>
          </p:nvSpPr>
          <p:spPr>
            <a:xfrm>
              <a:off x="4035092" y="1787869"/>
              <a:ext cx="802005" cy="694266"/>
            </a:xfrm>
            <a:prstGeom prst="rect">
              <a:avLst/>
            </a:prstGeom>
            <a:noFill/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7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DF2D7CB1-13DE-4652-8D0F-0AC6BA24A1C6}"/>
                </a:ext>
              </a:extLst>
            </p:cNvPr>
            <p:cNvSpPr/>
            <p:nvPr/>
          </p:nvSpPr>
          <p:spPr>
            <a:xfrm>
              <a:off x="4849982" y="1787869"/>
              <a:ext cx="802005" cy="694266"/>
            </a:xfrm>
            <a:prstGeom prst="rect">
              <a:avLst/>
            </a:prstGeom>
            <a:noFill/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8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ED7D28D8-7C6F-412F-A545-E9BC62060C9E}"/>
              </a:ext>
            </a:extLst>
          </p:cNvPr>
          <p:cNvSpPr txBox="1"/>
          <p:nvPr/>
        </p:nvSpPr>
        <p:spPr>
          <a:xfrm>
            <a:off x="1008590" y="3527761"/>
            <a:ext cx="190193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/>
              <a:t>[0] = 0</a:t>
            </a:r>
            <a:endParaRPr lang="ko-KR" altLang="en-US" sz="25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EDE51BF-A64E-4960-B00D-81FAC4AE2C6B}"/>
              </a:ext>
            </a:extLst>
          </p:cNvPr>
          <p:cNvSpPr txBox="1"/>
          <p:nvPr/>
        </p:nvSpPr>
        <p:spPr>
          <a:xfrm>
            <a:off x="1003182" y="3978726"/>
            <a:ext cx="209212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/>
              <a:t>[1] = </a:t>
            </a:r>
            <a:r>
              <a:rPr lang="en-US" altLang="ko-KR" sz="2500" dirty="0">
                <a:solidFill>
                  <a:srgbClr val="FF0000"/>
                </a:solidFill>
              </a:rPr>
              <a:t>5*8</a:t>
            </a:r>
            <a:endParaRPr lang="ko-KR" altLang="en-US" sz="25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50811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1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모서리가 둥근 직사각형 39"/>
          <p:cNvSpPr/>
          <p:nvPr/>
        </p:nvSpPr>
        <p:spPr>
          <a:xfrm>
            <a:off x="734037" y="1129533"/>
            <a:ext cx="10613450" cy="5504629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rgbClr val="FB6C6F"/>
            </a:solidFill>
            <a:prstDash val="sysDot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solidFill>
                <a:schemeClr val="tx1"/>
              </a:solidFill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0" y="0"/>
            <a:ext cx="5820410" cy="1003300"/>
            <a:chOff x="0" y="0"/>
            <a:chExt cx="5820410" cy="1003300"/>
          </a:xfrm>
        </p:grpSpPr>
        <p:sp>
          <p:nvSpPr>
            <p:cNvPr id="9" name="오각형 8"/>
            <p:cNvSpPr/>
            <p:nvPr/>
          </p:nvSpPr>
          <p:spPr>
            <a:xfrm>
              <a:off x="0" y="0"/>
              <a:ext cx="5821045" cy="1003935"/>
            </a:xfrm>
            <a:prstGeom prst="homePlate">
              <a:avLst/>
            </a:prstGeom>
            <a:solidFill>
              <a:schemeClr val="tx2">
                <a:lumMod val="60000"/>
                <a:lumOff val="40000"/>
              </a:schemeClr>
            </a:solidFill>
            <a:ln cap="rnd">
              <a:solidFill>
                <a:schemeClr val="tx2">
                  <a:lumMod val="60000"/>
                  <a:lumOff val="40000"/>
                </a:schemeClr>
              </a:solidFill>
              <a:round/>
            </a:ln>
            <a:effectLst>
              <a:glow rad="1397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algn="ctr" eaLnBrk="0"/>
              <a:r>
                <a:rPr lang="ko-KR" altLang="en-US" sz="2800" b="1" dirty="0">
                  <a:latin typeface="맑은 고딕" charset="0"/>
                  <a:ea typeface="맑은 고딕" charset="0"/>
                </a:rPr>
                <a:t>적</a:t>
              </a:r>
              <a:r>
                <a:rPr lang="en-US" altLang="ko-KR" sz="2800" b="1" dirty="0">
                  <a:latin typeface="맑은 고딕" charset="0"/>
                  <a:ea typeface="맑은 고딕" charset="0"/>
                </a:rPr>
                <a:t>  </a:t>
              </a:r>
              <a:r>
                <a:rPr lang="ko-KR" altLang="en-US" sz="2800" b="1" dirty="0">
                  <a:latin typeface="맑은 고딕" charset="0"/>
                  <a:ea typeface="맑은 고딕" charset="0"/>
                </a:rPr>
                <a:t>용</a:t>
              </a:r>
              <a:r>
                <a:rPr lang="en-US" altLang="ko-KR" sz="2800" b="1" dirty="0">
                  <a:latin typeface="맑은 고딕" charset="0"/>
                  <a:ea typeface="맑은 고딕" charset="0"/>
                </a:rPr>
                <a:t>  </a:t>
              </a:r>
              <a:r>
                <a:rPr lang="ko-KR" altLang="en-US" sz="2800" b="1" dirty="0">
                  <a:latin typeface="맑은 고딕" charset="0"/>
                  <a:ea typeface="맑은 고딕" charset="0"/>
                </a:rPr>
                <a:t>기</a:t>
              </a:r>
              <a:r>
                <a:rPr lang="en-US" altLang="ko-KR" sz="2800" b="1" dirty="0">
                  <a:latin typeface="맑은 고딕" charset="0"/>
                  <a:ea typeface="맑은 고딕" charset="0"/>
                </a:rPr>
                <a:t>  </a:t>
              </a:r>
              <a:r>
                <a:rPr lang="ko-KR" altLang="en-US" sz="2800" b="1" dirty="0">
                  <a:latin typeface="맑은 고딕" charset="0"/>
                  <a:ea typeface="맑은 고딕" charset="0"/>
                </a:rPr>
                <a:t>술</a:t>
              </a: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0" y="0"/>
              <a:ext cx="1178560" cy="100393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cap="rnd">
              <a:solidFill>
                <a:schemeClr val="accent1">
                  <a:lumMod val="20000"/>
                  <a:lumOff val="8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3500" dirty="0">
                  <a:solidFill>
                    <a:schemeClr val="tx2"/>
                  </a:solidFill>
                  <a:latin typeface="맑은 고딕" charset="0"/>
                  <a:ea typeface="맑은 고딕" charset="0"/>
                </a:rPr>
                <a:t>3</a:t>
              </a:r>
              <a:endParaRPr lang="ko-KR" altLang="en-US" sz="3500" b="0" strike="noStrike" cap="none" dirty="0">
                <a:solidFill>
                  <a:schemeClr val="tx2"/>
                </a:solidFill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6" name="텍스트 상자 2056">
            <a:extLst>
              <a:ext uri="{FF2B5EF4-FFF2-40B4-BE49-F238E27FC236}">
                <a16:creationId xmlns:a16="http://schemas.microsoft.com/office/drawing/2014/main" id="{E95D55A5-DD0B-4427-A2B0-78089BA4BB33}"/>
              </a:ext>
            </a:extLst>
          </p:cNvPr>
          <p:cNvSpPr txBox="1">
            <a:spLocks/>
          </p:cNvSpPr>
          <p:nvPr/>
        </p:nvSpPr>
        <p:spPr>
          <a:xfrm>
            <a:off x="11499850" y="6449060"/>
            <a:ext cx="645795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rPr>
              <a:t>14</a:t>
            </a:r>
            <a:endParaRPr lang="ko-KR" altLang="en-US" sz="1800" b="0" strike="noStrike" cap="none" dirty="0">
              <a:solidFill>
                <a:schemeClr val="accent1">
                  <a:lumMod val="50000"/>
                  <a:lumOff val="0"/>
                </a:schemeClr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FFC56923-C53C-40DB-9014-6880C1386B6F}"/>
              </a:ext>
            </a:extLst>
          </p:cNvPr>
          <p:cNvGrpSpPr/>
          <p:nvPr/>
        </p:nvGrpSpPr>
        <p:grpSpPr>
          <a:xfrm>
            <a:off x="0" y="0"/>
            <a:ext cx="10233025" cy="1003935"/>
            <a:chOff x="0" y="0"/>
            <a:chExt cx="10233025" cy="1003935"/>
          </a:xfrm>
        </p:grpSpPr>
        <p:sp>
          <p:nvSpPr>
            <p:cNvPr id="17" name="오각형 18">
              <a:extLst>
                <a:ext uri="{FF2B5EF4-FFF2-40B4-BE49-F238E27FC236}">
                  <a16:creationId xmlns:a16="http://schemas.microsoft.com/office/drawing/2014/main" id="{1CD6FE41-5E11-4FE0-A932-E445AD9B957B}"/>
                </a:ext>
              </a:extLst>
            </p:cNvPr>
            <p:cNvSpPr>
              <a:spLocks/>
            </p:cNvSpPr>
            <p:nvPr/>
          </p:nvSpPr>
          <p:spPr>
            <a:xfrm>
              <a:off x="0" y="0"/>
              <a:ext cx="10233660" cy="1004570"/>
            </a:xfrm>
            <a:prstGeom prst="homePlate">
              <a:avLst/>
            </a:prstGeom>
            <a:solidFill>
              <a:srgbClr val="647C9C"/>
            </a:solidFill>
            <a:ln w="12700" cap="rnd" cmpd="sng">
              <a:solidFill>
                <a:srgbClr val="6E84A2">
                  <a:alpha val="100000"/>
                </a:srgbClr>
              </a:solidFill>
              <a:prstDash val="solid"/>
            </a:ln>
            <a:effectLst>
              <a:glow rad="139700">
                <a:srgbClr val="A6A6A6">
                  <a:alpha val="40035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2100" b="1" strike="noStrike" cap="none" dirty="0">
                  <a:solidFill>
                    <a:schemeClr val="bg1"/>
                  </a:solidFill>
                  <a:latin typeface="맑은 고딕" charset="0"/>
                  <a:ea typeface="맑은 고딕" charset="0"/>
                </a:rPr>
                <a:t>					          Autocorrelation</a:t>
              </a:r>
              <a:endParaRPr lang="ko-KR" altLang="en-US" sz="2100" b="1" strike="noStrike" cap="none" dirty="0">
                <a:solidFill>
                  <a:schemeClr val="bg1"/>
                </a:solidFill>
                <a:latin typeface="맑은 고딕" charset="0"/>
                <a:ea typeface="맑은 고딕" charset="0"/>
              </a:endParaRPr>
            </a:p>
          </p:txBody>
        </p: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6C1D0D90-B4A1-435A-8A63-37F73D91A7F7}"/>
                </a:ext>
              </a:extLst>
            </p:cNvPr>
            <p:cNvGrpSpPr/>
            <p:nvPr/>
          </p:nvGrpSpPr>
          <p:grpSpPr>
            <a:xfrm>
              <a:off x="0" y="0"/>
              <a:ext cx="5821045" cy="1003935"/>
              <a:chOff x="0" y="0"/>
              <a:chExt cx="5821045" cy="1003935"/>
            </a:xfrm>
            <a:effectLst>
              <a:glow rad="63500">
                <a:srgbClr val="A6A6A6">
                  <a:alpha val="40035"/>
                </a:srgbClr>
              </a:glow>
            </a:effectLst>
          </p:grpSpPr>
          <p:sp>
            <p:nvSpPr>
              <p:cNvPr id="19" name="오각형 16">
                <a:extLst>
                  <a:ext uri="{FF2B5EF4-FFF2-40B4-BE49-F238E27FC236}">
                    <a16:creationId xmlns:a16="http://schemas.microsoft.com/office/drawing/2014/main" id="{7C4C8C1F-AE54-45CF-9332-CBEA86DAFEF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0" y="0"/>
                <a:ext cx="5821680" cy="1004570"/>
              </a:xfrm>
              <a:prstGeom prst="homePlat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 w="12700" cap="rnd" cmpd="sng">
                <a:solidFill>
                  <a:schemeClr val="tx2">
                    <a:lumMod val="60000"/>
                    <a:lumOff val="40000"/>
                    <a:alpha val="100000"/>
                  </a:schemeClr>
                </a:solidFill>
                <a:prstDash val="solid"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algn="ctr" eaLnBrk="0"/>
                <a:r>
                  <a:rPr lang="ko-KR" altLang="en-US" sz="2800" b="1" dirty="0">
                    <a:latin typeface="맑은 고딕" charset="0"/>
                    <a:ea typeface="맑은 고딕" charset="0"/>
                  </a:rPr>
                  <a:t>적</a:t>
                </a:r>
                <a:r>
                  <a:rPr lang="en-US" altLang="ko-KR" sz="2800" b="1" dirty="0">
                    <a:latin typeface="맑은 고딕" charset="0"/>
                    <a:ea typeface="맑은 고딕" charset="0"/>
                  </a:rPr>
                  <a:t>  </a:t>
                </a:r>
                <a:r>
                  <a:rPr lang="ko-KR" altLang="en-US" sz="2800" b="1" dirty="0">
                    <a:latin typeface="맑은 고딕" charset="0"/>
                    <a:ea typeface="맑은 고딕" charset="0"/>
                  </a:rPr>
                  <a:t>용</a:t>
                </a:r>
                <a:r>
                  <a:rPr lang="en-US" altLang="ko-KR" sz="2800" b="1" dirty="0">
                    <a:latin typeface="맑은 고딕" charset="0"/>
                    <a:ea typeface="맑은 고딕" charset="0"/>
                  </a:rPr>
                  <a:t>  </a:t>
                </a:r>
                <a:r>
                  <a:rPr lang="ko-KR" altLang="en-US" sz="2800" b="1" dirty="0">
                    <a:latin typeface="맑은 고딕" charset="0"/>
                    <a:ea typeface="맑은 고딕" charset="0"/>
                  </a:rPr>
                  <a:t>기</a:t>
                </a:r>
                <a:r>
                  <a:rPr lang="en-US" altLang="ko-KR" sz="2800" b="1" dirty="0">
                    <a:latin typeface="맑은 고딕" charset="0"/>
                    <a:ea typeface="맑은 고딕" charset="0"/>
                  </a:rPr>
                  <a:t>  </a:t>
                </a:r>
                <a:r>
                  <a:rPr lang="ko-KR" altLang="en-US" sz="2800" b="1" dirty="0">
                    <a:latin typeface="맑은 고딕" charset="0"/>
                    <a:ea typeface="맑은 고딕" charset="0"/>
                  </a:rPr>
                  <a:t>술</a:t>
                </a:r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11062B06-B843-4256-87DA-543AFB14524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0" y="0"/>
                <a:ext cx="1179195" cy="100457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2700" cap="rnd" cmpd="sng">
                <a:solidFill>
                  <a:schemeClr val="accent1">
                    <a:lumMod val="20000"/>
                    <a:lumOff val="80000"/>
                    <a:alpha val="100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ctr" defTabSz="914400" eaLnBrk="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r>
                  <a:rPr lang="en-US" altLang="ko-KR" sz="3500" dirty="0">
                    <a:solidFill>
                      <a:schemeClr val="tx2"/>
                    </a:solidFill>
                    <a:latin typeface="맑은 고딕" charset="0"/>
                    <a:ea typeface="맑은 고딕" charset="0"/>
                  </a:rPr>
                  <a:t>3</a:t>
                </a:r>
                <a:endParaRPr lang="ko-KR" altLang="en-US" sz="3500" b="0" strike="noStrike" cap="none" dirty="0">
                  <a:solidFill>
                    <a:schemeClr val="tx2"/>
                  </a:solidFill>
                  <a:latin typeface="맑은 고딕" charset="0"/>
                  <a:ea typeface="맑은 고딕" charset="0"/>
                </a:endParaRPr>
              </a:p>
            </p:txBody>
          </p:sp>
        </p:grp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04E06AE0-F274-4D3C-AB8D-EF4B88D035E6}"/>
              </a:ext>
            </a:extLst>
          </p:cNvPr>
          <p:cNvGrpSpPr/>
          <p:nvPr/>
        </p:nvGrpSpPr>
        <p:grpSpPr>
          <a:xfrm>
            <a:off x="4082183" y="1694809"/>
            <a:ext cx="4027634" cy="694266"/>
            <a:chOff x="1624353" y="1787869"/>
            <a:chExt cx="4027634" cy="694266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32FB8AA7-8CE3-4ED9-8C97-8CFBF25F5DBD}"/>
                </a:ext>
              </a:extLst>
            </p:cNvPr>
            <p:cNvSpPr/>
            <p:nvPr/>
          </p:nvSpPr>
          <p:spPr>
            <a:xfrm>
              <a:off x="1624353" y="1787869"/>
              <a:ext cx="802005" cy="694266"/>
            </a:xfrm>
            <a:prstGeom prst="rect">
              <a:avLst/>
            </a:prstGeom>
            <a:noFill/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5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4658F45A-77DD-4AFC-8DA6-1A5914C9771A}"/>
                </a:ext>
              </a:extLst>
            </p:cNvPr>
            <p:cNvSpPr/>
            <p:nvPr/>
          </p:nvSpPr>
          <p:spPr>
            <a:xfrm>
              <a:off x="2414317" y="1787869"/>
              <a:ext cx="802005" cy="694266"/>
            </a:xfrm>
            <a:prstGeom prst="rect">
              <a:avLst/>
            </a:prstGeom>
            <a:noFill/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1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4AD216C0-DED2-4C4B-AC2A-E82B50B31158}"/>
                </a:ext>
              </a:extLst>
            </p:cNvPr>
            <p:cNvSpPr/>
            <p:nvPr/>
          </p:nvSpPr>
          <p:spPr>
            <a:xfrm>
              <a:off x="3220202" y="1787869"/>
              <a:ext cx="802005" cy="694266"/>
            </a:xfrm>
            <a:prstGeom prst="rect">
              <a:avLst/>
            </a:prstGeom>
            <a:noFill/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3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F687FF60-B6B1-4B3E-9C96-9E6E08C64D68}"/>
                </a:ext>
              </a:extLst>
            </p:cNvPr>
            <p:cNvSpPr/>
            <p:nvPr/>
          </p:nvSpPr>
          <p:spPr>
            <a:xfrm>
              <a:off x="4035092" y="1787869"/>
              <a:ext cx="802005" cy="694266"/>
            </a:xfrm>
            <a:prstGeom prst="rect">
              <a:avLst/>
            </a:prstGeom>
            <a:noFill/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7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A49FD53A-E62F-4DDB-9146-A2FB83335FC4}"/>
                </a:ext>
              </a:extLst>
            </p:cNvPr>
            <p:cNvSpPr/>
            <p:nvPr/>
          </p:nvSpPr>
          <p:spPr>
            <a:xfrm>
              <a:off x="4849982" y="1787869"/>
              <a:ext cx="802005" cy="694266"/>
            </a:xfrm>
            <a:prstGeom prst="rect">
              <a:avLst/>
            </a:prstGeom>
            <a:noFill/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8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06AECE02-DEBB-4368-B0B9-368E3D180EBF}"/>
              </a:ext>
            </a:extLst>
          </p:cNvPr>
          <p:cNvGrpSpPr/>
          <p:nvPr/>
        </p:nvGrpSpPr>
        <p:grpSpPr>
          <a:xfrm>
            <a:off x="1668343" y="2547904"/>
            <a:ext cx="4027634" cy="694266"/>
            <a:chOff x="1624353" y="1787869"/>
            <a:chExt cx="4027634" cy="694266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4545278F-A14D-4D83-982F-5FB59EAC080C}"/>
                </a:ext>
              </a:extLst>
            </p:cNvPr>
            <p:cNvSpPr/>
            <p:nvPr/>
          </p:nvSpPr>
          <p:spPr>
            <a:xfrm>
              <a:off x="1624353" y="1787869"/>
              <a:ext cx="802005" cy="694266"/>
            </a:xfrm>
            <a:prstGeom prst="rect">
              <a:avLst/>
            </a:prstGeom>
            <a:noFill/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5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7AB4C6EE-2CD9-43A0-B0FD-AEA43E88C65A}"/>
                </a:ext>
              </a:extLst>
            </p:cNvPr>
            <p:cNvSpPr/>
            <p:nvPr/>
          </p:nvSpPr>
          <p:spPr>
            <a:xfrm>
              <a:off x="2414317" y="1787869"/>
              <a:ext cx="802005" cy="694266"/>
            </a:xfrm>
            <a:prstGeom prst="rect">
              <a:avLst/>
            </a:prstGeom>
            <a:noFill/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1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D68289C0-B447-424A-87F3-DD1D0028BA36}"/>
                </a:ext>
              </a:extLst>
            </p:cNvPr>
            <p:cNvSpPr/>
            <p:nvPr/>
          </p:nvSpPr>
          <p:spPr>
            <a:xfrm>
              <a:off x="3220202" y="1787869"/>
              <a:ext cx="802005" cy="694266"/>
            </a:xfrm>
            <a:prstGeom prst="rect">
              <a:avLst/>
            </a:prstGeom>
            <a:noFill/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3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27116759-FF1D-4389-A2F6-1E56787C14BD}"/>
                </a:ext>
              </a:extLst>
            </p:cNvPr>
            <p:cNvSpPr/>
            <p:nvPr/>
          </p:nvSpPr>
          <p:spPr>
            <a:xfrm>
              <a:off x="4035092" y="1787869"/>
              <a:ext cx="802005" cy="694266"/>
            </a:xfrm>
            <a:prstGeom prst="rect">
              <a:avLst/>
            </a:prstGeom>
            <a:noFill/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7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DF2D7CB1-13DE-4652-8D0F-0AC6BA24A1C6}"/>
                </a:ext>
              </a:extLst>
            </p:cNvPr>
            <p:cNvSpPr/>
            <p:nvPr/>
          </p:nvSpPr>
          <p:spPr>
            <a:xfrm>
              <a:off x="4849982" y="1787869"/>
              <a:ext cx="802005" cy="694266"/>
            </a:xfrm>
            <a:prstGeom prst="rect">
              <a:avLst/>
            </a:prstGeom>
            <a:noFill/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8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FBF071C7-607A-41C0-98F9-59486F299951}"/>
              </a:ext>
            </a:extLst>
          </p:cNvPr>
          <p:cNvSpPr txBox="1"/>
          <p:nvPr/>
        </p:nvSpPr>
        <p:spPr>
          <a:xfrm>
            <a:off x="1008590" y="4451993"/>
            <a:ext cx="350543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/>
              <a:t>[2] = </a:t>
            </a:r>
            <a:r>
              <a:rPr lang="en-US" altLang="ko-KR" sz="2500" dirty="0">
                <a:solidFill>
                  <a:srgbClr val="FF0000"/>
                </a:solidFill>
              </a:rPr>
              <a:t>8*1+7*5</a:t>
            </a:r>
            <a:endParaRPr lang="ko-KR" altLang="en-US" sz="2500" dirty="0">
              <a:solidFill>
                <a:srgbClr val="FF0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E40CC3D-8FDF-456E-8F3B-E828CBC1FEAF}"/>
              </a:ext>
            </a:extLst>
          </p:cNvPr>
          <p:cNvSpPr txBox="1"/>
          <p:nvPr/>
        </p:nvSpPr>
        <p:spPr>
          <a:xfrm>
            <a:off x="1008590" y="3527761"/>
            <a:ext cx="190193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/>
              <a:t>[0] = 0</a:t>
            </a:r>
            <a:endParaRPr lang="ko-KR" altLang="en-US" sz="25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762B5CB-F917-4D43-B333-ACD1B00100EB}"/>
              </a:ext>
            </a:extLst>
          </p:cNvPr>
          <p:cNvSpPr txBox="1"/>
          <p:nvPr/>
        </p:nvSpPr>
        <p:spPr>
          <a:xfrm>
            <a:off x="1003182" y="3978726"/>
            <a:ext cx="209212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/>
              <a:t>[1] = 5*8</a:t>
            </a:r>
            <a:endParaRPr lang="ko-KR" altLang="en-US" sz="2500" dirty="0"/>
          </a:p>
        </p:txBody>
      </p:sp>
    </p:spTree>
    <p:extLst>
      <p:ext uri="{BB962C8B-B14F-4D97-AF65-F5344CB8AC3E}">
        <p14:creationId xmlns:p14="http://schemas.microsoft.com/office/powerpoint/2010/main" val="726962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1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모서리가 둥근 직사각형 39"/>
          <p:cNvSpPr/>
          <p:nvPr/>
        </p:nvSpPr>
        <p:spPr>
          <a:xfrm>
            <a:off x="734037" y="1129533"/>
            <a:ext cx="10613450" cy="5504629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rgbClr val="FB6C6F"/>
            </a:solidFill>
            <a:prstDash val="sysDot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solidFill>
                <a:schemeClr val="tx1"/>
              </a:solidFill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0" y="0"/>
            <a:ext cx="5820410" cy="1003300"/>
            <a:chOff x="0" y="0"/>
            <a:chExt cx="5820410" cy="1003300"/>
          </a:xfrm>
        </p:grpSpPr>
        <p:sp>
          <p:nvSpPr>
            <p:cNvPr id="9" name="오각형 8"/>
            <p:cNvSpPr/>
            <p:nvPr/>
          </p:nvSpPr>
          <p:spPr>
            <a:xfrm>
              <a:off x="0" y="0"/>
              <a:ext cx="5821045" cy="1003935"/>
            </a:xfrm>
            <a:prstGeom prst="homePlate">
              <a:avLst/>
            </a:prstGeom>
            <a:solidFill>
              <a:schemeClr val="tx2">
                <a:lumMod val="60000"/>
                <a:lumOff val="40000"/>
              </a:schemeClr>
            </a:solidFill>
            <a:ln cap="rnd">
              <a:solidFill>
                <a:schemeClr val="tx2">
                  <a:lumMod val="60000"/>
                  <a:lumOff val="40000"/>
                </a:schemeClr>
              </a:solidFill>
              <a:round/>
            </a:ln>
            <a:effectLst>
              <a:glow rad="1397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algn="ctr" eaLnBrk="0"/>
              <a:r>
                <a:rPr lang="ko-KR" altLang="en-US" sz="2800" b="1" dirty="0">
                  <a:latin typeface="맑은 고딕" charset="0"/>
                  <a:ea typeface="맑은 고딕" charset="0"/>
                </a:rPr>
                <a:t>적</a:t>
              </a:r>
              <a:r>
                <a:rPr lang="en-US" altLang="ko-KR" sz="2800" b="1" dirty="0">
                  <a:latin typeface="맑은 고딕" charset="0"/>
                  <a:ea typeface="맑은 고딕" charset="0"/>
                </a:rPr>
                <a:t>  </a:t>
              </a:r>
              <a:r>
                <a:rPr lang="ko-KR" altLang="en-US" sz="2800" b="1" dirty="0">
                  <a:latin typeface="맑은 고딕" charset="0"/>
                  <a:ea typeface="맑은 고딕" charset="0"/>
                </a:rPr>
                <a:t>용</a:t>
              </a:r>
              <a:r>
                <a:rPr lang="en-US" altLang="ko-KR" sz="2800" b="1" dirty="0">
                  <a:latin typeface="맑은 고딕" charset="0"/>
                  <a:ea typeface="맑은 고딕" charset="0"/>
                </a:rPr>
                <a:t>  </a:t>
              </a:r>
              <a:r>
                <a:rPr lang="ko-KR" altLang="en-US" sz="2800" b="1" dirty="0">
                  <a:latin typeface="맑은 고딕" charset="0"/>
                  <a:ea typeface="맑은 고딕" charset="0"/>
                </a:rPr>
                <a:t>기</a:t>
              </a:r>
              <a:r>
                <a:rPr lang="en-US" altLang="ko-KR" sz="2800" b="1" dirty="0">
                  <a:latin typeface="맑은 고딕" charset="0"/>
                  <a:ea typeface="맑은 고딕" charset="0"/>
                </a:rPr>
                <a:t>  </a:t>
              </a:r>
              <a:r>
                <a:rPr lang="ko-KR" altLang="en-US" sz="2800" b="1" dirty="0">
                  <a:latin typeface="맑은 고딕" charset="0"/>
                  <a:ea typeface="맑은 고딕" charset="0"/>
                </a:rPr>
                <a:t>술</a:t>
              </a: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0" y="0"/>
              <a:ext cx="1178560" cy="100393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cap="rnd">
              <a:solidFill>
                <a:schemeClr val="accent1">
                  <a:lumMod val="20000"/>
                  <a:lumOff val="8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3500" dirty="0">
                  <a:solidFill>
                    <a:schemeClr val="tx2"/>
                  </a:solidFill>
                  <a:latin typeface="맑은 고딕" charset="0"/>
                  <a:ea typeface="맑은 고딕" charset="0"/>
                </a:rPr>
                <a:t>3</a:t>
              </a:r>
              <a:endParaRPr lang="ko-KR" altLang="en-US" sz="3500" b="0" strike="noStrike" cap="none" dirty="0">
                <a:solidFill>
                  <a:schemeClr val="tx2"/>
                </a:solidFill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6" name="텍스트 상자 2056">
            <a:extLst>
              <a:ext uri="{FF2B5EF4-FFF2-40B4-BE49-F238E27FC236}">
                <a16:creationId xmlns:a16="http://schemas.microsoft.com/office/drawing/2014/main" id="{E95D55A5-DD0B-4427-A2B0-78089BA4BB33}"/>
              </a:ext>
            </a:extLst>
          </p:cNvPr>
          <p:cNvSpPr txBox="1">
            <a:spLocks/>
          </p:cNvSpPr>
          <p:nvPr/>
        </p:nvSpPr>
        <p:spPr>
          <a:xfrm>
            <a:off x="11499850" y="6449060"/>
            <a:ext cx="645795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strike="noStrike" cap="none" dirty="0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rPr>
              <a:t>15</a:t>
            </a:r>
            <a:endParaRPr lang="ko-KR" altLang="en-US" sz="1800" b="0" strike="noStrike" cap="none" dirty="0">
              <a:solidFill>
                <a:schemeClr val="accent1">
                  <a:lumMod val="50000"/>
                  <a:lumOff val="0"/>
                </a:schemeClr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FFC56923-C53C-40DB-9014-6880C1386B6F}"/>
              </a:ext>
            </a:extLst>
          </p:cNvPr>
          <p:cNvGrpSpPr/>
          <p:nvPr/>
        </p:nvGrpSpPr>
        <p:grpSpPr>
          <a:xfrm>
            <a:off x="0" y="0"/>
            <a:ext cx="10233025" cy="1003935"/>
            <a:chOff x="0" y="0"/>
            <a:chExt cx="10233025" cy="1003935"/>
          </a:xfrm>
        </p:grpSpPr>
        <p:sp>
          <p:nvSpPr>
            <p:cNvPr id="17" name="오각형 18">
              <a:extLst>
                <a:ext uri="{FF2B5EF4-FFF2-40B4-BE49-F238E27FC236}">
                  <a16:creationId xmlns:a16="http://schemas.microsoft.com/office/drawing/2014/main" id="{1CD6FE41-5E11-4FE0-A932-E445AD9B957B}"/>
                </a:ext>
              </a:extLst>
            </p:cNvPr>
            <p:cNvSpPr>
              <a:spLocks/>
            </p:cNvSpPr>
            <p:nvPr/>
          </p:nvSpPr>
          <p:spPr>
            <a:xfrm>
              <a:off x="0" y="0"/>
              <a:ext cx="10233660" cy="1004570"/>
            </a:xfrm>
            <a:prstGeom prst="homePlate">
              <a:avLst/>
            </a:prstGeom>
            <a:solidFill>
              <a:srgbClr val="647C9C"/>
            </a:solidFill>
            <a:ln w="12700" cap="rnd" cmpd="sng">
              <a:solidFill>
                <a:srgbClr val="6E84A2">
                  <a:alpha val="100000"/>
                </a:srgbClr>
              </a:solidFill>
              <a:prstDash val="solid"/>
            </a:ln>
            <a:effectLst>
              <a:glow rad="139700">
                <a:srgbClr val="A6A6A6">
                  <a:alpha val="40035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2100" b="1" strike="noStrike" cap="none" dirty="0">
                  <a:solidFill>
                    <a:schemeClr val="bg1"/>
                  </a:solidFill>
                  <a:latin typeface="맑은 고딕" charset="0"/>
                  <a:ea typeface="맑은 고딕" charset="0"/>
                </a:rPr>
                <a:t>					          Autocorrelation</a:t>
              </a:r>
              <a:endParaRPr lang="ko-KR" altLang="en-US" sz="2100" b="1" strike="noStrike" cap="none" dirty="0">
                <a:solidFill>
                  <a:schemeClr val="bg1"/>
                </a:solidFill>
                <a:latin typeface="맑은 고딕" charset="0"/>
                <a:ea typeface="맑은 고딕" charset="0"/>
              </a:endParaRPr>
            </a:p>
          </p:txBody>
        </p: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6C1D0D90-B4A1-435A-8A63-37F73D91A7F7}"/>
                </a:ext>
              </a:extLst>
            </p:cNvPr>
            <p:cNvGrpSpPr/>
            <p:nvPr/>
          </p:nvGrpSpPr>
          <p:grpSpPr>
            <a:xfrm>
              <a:off x="0" y="0"/>
              <a:ext cx="5821045" cy="1003935"/>
              <a:chOff x="0" y="0"/>
              <a:chExt cx="5821045" cy="1003935"/>
            </a:xfrm>
            <a:effectLst>
              <a:glow rad="63500">
                <a:srgbClr val="A6A6A6">
                  <a:alpha val="40035"/>
                </a:srgbClr>
              </a:glow>
            </a:effectLst>
          </p:grpSpPr>
          <p:sp>
            <p:nvSpPr>
              <p:cNvPr id="19" name="오각형 16">
                <a:extLst>
                  <a:ext uri="{FF2B5EF4-FFF2-40B4-BE49-F238E27FC236}">
                    <a16:creationId xmlns:a16="http://schemas.microsoft.com/office/drawing/2014/main" id="{7C4C8C1F-AE54-45CF-9332-CBEA86DAFEF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0" y="0"/>
                <a:ext cx="5821680" cy="1004570"/>
              </a:xfrm>
              <a:prstGeom prst="homePlat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 w="12700" cap="rnd" cmpd="sng">
                <a:solidFill>
                  <a:schemeClr val="tx2">
                    <a:lumMod val="60000"/>
                    <a:lumOff val="40000"/>
                    <a:alpha val="100000"/>
                  </a:schemeClr>
                </a:solidFill>
                <a:prstDash val="solid"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algn="ctr" eaLnBrk="0"/>
                <a:r>
                  <a:rPr lang="ko-KR" altLang="en-US" sz="2800" b="1" dirty="0">
                    <a:latin typeface="맑은 고딕" charset="0"/>
                    <a:ea typeface="맑은 고딕" charset="0"/>
                  </a:rPr>
                  <a:t>적</a:t>
                </a:r>
                <a:r>
                  <a:rPr lang="en-US" altLang="ko-KR" sz="2800" b="1" dirty="0">
                    <a:latin typeface="맑은 고딕" charset="0"/>
                    <a:ea typeface="맑은 고딕" charset="0"/>
                  </a:rPr>
                  <a:t>  </a:t>
                </a:r>
                <a:r>
                  <a:rPr lang="ko-KR" altLang="en-US" sz="2800" b="1" dirty="0">
                    <a:latin typeface="맑은 고딕" charset="0"/>
                    <a:ea typeface="맑은 고딕" charset="0"/>
                  </a:rPr>
                  <a:t>용</a:t>
                </a:r>
                <a:r>
                  <a:rPr lang="en-US" altLang="ko-KR" sz="2800" b="1" dirty="0">
                    <a:latin typeface="맑은 고딕" charset="0"/>
                    <a:ea typeface="맑은 고딕" charset="0"/>
                  </a:rPr>
                  <a:t>  </a:t>
                </a:r>
                <a:r>
                  <a:rPr lang="ko-KR" altLang="en-US" sz="2800" b="1" dirty="0">
                    <a:latin typeface="맑은 고딕" charset="0"/>
                    <a:ea typeface="맑은 고딕" charset="0"/>
                  </a:rPr>
                  <a:t>기</a:t>
                </a:r>
                <a:r>
                  <a:rPr lang="en-US" altLang="ko-KR" sz="2800" b="1" dirty="0">
                    <a:latin typeface="맑은 고딕" charset="0"/>
                    <a:ea typeface="맑은 고딕" charset="0"/>
                  </a:rPr>
                  <a:t>  </a:t>
                </a:r>
                <a:r>
                  <a:rPr lang="ko-KR" altLang="en-US" sz="2800" b="1" dirty="0">
                    <a:latin typeface="맑은 고딕" charset="0"/>
                    <a:ea typeface="맑은 고딕" charset="0"/>
                  </a:rPr>
                  <a:t>술</a:t>
                </a:r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11062B06-B843-4256-87DA-543AFB14524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0" y="0"/>
                <a:ext cx="1179195" cy="100457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2700" cap="rnd" cmpd="sng">
                <a:solidFill>
                  <a:schemeClr val="accent1">
                    <a:lumMod val="20000"/>
                    <a:lumOff val="80000"/>
                    <a:alpha val="100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ctr" defTabSz="914400" eaLnBrk="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r>
                  <a:rPr lang="en-US" altLang="ko-KR" sz="3500" dirty="0">
                    <a:solidFill>
                      <a:schemeClr val="tx2"/>
                    </a:solidFill>
                    <a:latin typeface="맑은 고딕" charset="0"/>
                    <a:ea typeface="맑은 고딕" charset="0"/>
                  </a:rPr>
                  <a:t>3</a:t>
                </a:r>
                <a:endParaRPr lang="ko-KR" altLang="en-US" sz="3500" b="0" strike="noStrike" cap="none" dirty="0">
                  <a:solidFill>
                    <a:schemeClr val="tx2"/>
                  </a:solidFill>
                  <a:latin typeface="맑은 고딕" charset="0"/>
                  <a:ea typeface="맑은 고딕" charset="0"/>
                </a:endParaRPr>
              </a:p>
            </p:txBody>
          </p:sp>
        </p:grp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04E06AE0-F274-4D3C-AB8D-EF4B88D035E6}"/>
              </a:ext>
            </a:extLst>
          </p:cNvPr>
          <p:cNvGrpSpPr/>
          <p:nvPr/>
        </p:nvGrpSpPr>
        <p:grpSpPr>
          <a:xfrm>
            <a:off x="4082183" y="1694809"/>
            <a:ext cx="4027634" cy="694266"/>
            <a:chOff x="1624353" y="1787869"/>
            <a:chExt cx="4027634" cy="694266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32FB8AA7-8CE3-4ED9-8C97-8CFBF25F5DBD}"/>
                </a:ext>
              </a:extLst>
            </p:cNvPr>
            <p:cNvSpPr/>
            <p:nvPr/>
          </p:nvSpPr>
          <p:spPr>
            <a:xfrm>
              <a:off x="1624353" y="1787869"/>
              <a:ext cx="802005" cy="694266"/>
            </a:xfrm>
            <a:prstGeom prst="rect">
              <a:avLst/>
            </a:prstGeom>
            <a:noFill/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5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4658F45A-77DD-4AFC-8DA6-1A5914C9771A}"/>
                </a:ext>
              </a:extLst>
            </p:cNvPr>
            <p:cNvSpPr/>
            <p:nvPr/>
          </p:nvSpPr>
          <p:spPr>
            <a:xfrm>
              <a:off x="2414317" y="1787869"/>
              <a:ext cx="802005" cy="694266"/>
            </a:xfrm>
            <a:prstGeom prst="rect">
              <a:avLst/>
            </a:prstGeom>
            <a:noFill/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1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4AD216C0-DED2-4C4B-AC2A-E82B50B31158}"/>
                </a:ext>
              </a:extLst>
            </p:cNvPr>
            <p:cNvSpPr/>
            <p:nvPr/>
          </p:nvSpPr>
          <p:spPr>
            <a:xfrm>
              <a:off x="3220202" y="1787869"/>
              <a:ext cx="802005" cy="694266"/>
            </a:xfrm>
            <a:prstGeom prst="rect">
              <a:avLst/>
            </a:prstGeom>
            <a:noFill/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3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F687FF60-B6B1-4B3E-9C96-9E6E08C64D68}"/>
                </a:ext>
              </a:extLst>
            </p:cNvPr>
            <p:cNvSpPr/>
            <p:nvPr/>
          </p:nvSpPr>
          <p:spPr>
            <a:xfrm>
              <a:off x="4035092" y="1787869"/>
              <a:ext cx="802005" cy="694266"/>
            </a:xfrm>
            <a:prstGeom prst="rect">
              <a:avLst/>
            </a:prstGeom>
            <a:noFill/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7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A49FD53A-E62F-4DDB-9146-A2FB83335FC4}"/>
                </a:ext>
              </a:extLst>
            </p:cNvPr>
            <p:cNvSpPr/>
            <p:nvPr/>
          </p:nvSpPr>
          <p:spPr>
            <a:xfrm>
              <a:off x="4849982" y="1787869"/>
              <a:ext cx="802005" cy="694266"/>
            </a:xfrm>
            <a:prstGeom prst="rect">
              <a:avLst/>
            </a:prstGeom>
            <a:noFill/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8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06AECE02-DEBB-4368-B0B9-368E3D180EBF}"/>
              </a:ext>
            </a:extLst>
          </p:cNvPr>
          <p:cNvGrpSpPr/>
          <p:nvPr/>
        </p:nvGrpSpPr>
        <p:grpSpPr>
          <a:xfrm>
            <a:off x="2481149" y="2547904"/>
            <a:ext cx="4027634" cy="694266"/>
            <a:chOff x="1624353" y="1787869"/>
            <a:chExt cx="4027634" cy="694266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4545278F-A14D-4D83-982F-5FB59EAC080C}"/>
                </a:ext>
              </a:extLst>
            </p:cNvPr>
            <p:cNvSpPr/>
            <p:nvPr/>
          </p:nvSpPr>
          <p:spPr>
            <a:xfrm>
              <a:off x="1624353" y="1787869"/>
              <a:ext cx="802005" cy="694266"/>
            </a:xfrm>
            <a:prstGeom prst="rect">
              <a:avLst/>
            </a:prstGeom>
            <a:noFill/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5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7AB4C6EE-2CD9-43A0-B0FD-AEA43E88C65A}"/>
                </a:ext>
              </a:extLst>
            </p:cNvPr>
            <p:cNvSpPr/>
            <p:nvPr/>
          </p:nvSpPr>
          <p:spPr>
            <a:xfrm>
              <a:off x="2414317" y="1787869"/>
              <a:ext cx="802005" cy="694266"/>
            </a:xfrm>
            <a:prstGeom prst="rect">
              <a:avLst/>
            </a:prstGeom>
            <a:noFill/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1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D68289C0-B447-424A-87F3-DD1D0028BA36}"/>
                </a:ext>
              </a:extLst>
            </p:cNvPr>
            <p:cNvSpPr/>
            <p:nvPr/>
          </p:nvSpPr>
          <p:spPr>
            <a:xfrm>
              <a:off x="3220202" y="1787869"/>
              <a:ext cx="802005" cy="694266"/>
            </a:xfrm>
            <a:prstGeom prst="rect">
              <a:avLst/>
            </a:prstGeom>
            <a:noFill/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3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27116759-FF1D-4389-A2F6-1E56787C14BD}"/>
                </a:ext>
              </a:extLst>
            </p:cNvPr>
            <p:cNvSpPr/>
            <p:nvPr/>
          </p:nvSpPr>
          <p:spPr>
            <a:xfrm>
              <a:off x="4035092" y="1787869"/>
              <a:ext cx="802005" cy="694266"/>
            </a:xfrm>
            <a:prstGeom prst="rect">
              <a:avLst/>
            </a:prstGeom>
            <a:noFill/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7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DF2D7CB1-13DE-4652-8D0F-0AC6BA24A1C6}"/>
                </a:ext>
              </a:extLst>
            </p:cNvPr>
            <p:cNvSpPr/>
            <p:nvPr/>
          </p:nvSpPr>
          <p:spPr>
            <a:xfrm>
              <a:off x="4849982" y="1787869"/>
              <a:ext cx="802005" cy="694266"/>
            </a:xfrm>
            <a:prstGeom prst="rect">
              <a:avLst/>
            </a:prstGeom>
            <a:noFill/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8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FBF071C7-607A-41C0-98F9-59486F299951}"/>
              </a:ext>
            </a:extLst>
          </p:cNvPr>
          <p:cNvSpPr txBox="1"/>
          <p:nvPr/>
        </p:nvSpPr>
        <p:spPr>
          <a:xfrm>
            <a:off x="1008590" y="4992413"/>
            <a:ext cx="350335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/>
              <a:t>[3] = </a:t>
            </a:r>
            <a:r>
              <a:rPr lang="en-US" altLang="ko-KR" sz="2500" dirty="0">
                <a:solidFill>
                  <a:srgbClr val="FF0000"/>
                </a:solidFill>
              </a:rPr>
              <a:t>8*3+7*1+5*3</a:t>
            </a:r>
            <a:endParaRPr lang="ko-KR" altLang="en-US" sz="2500" dirty="0">
              <a:solidFill>
                <a:srgbClr val="FF00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71CE2EA-D999-4D96-8C38-F07DB9342D09}"/>
              </a:ext>
            </a:extLst>
          </p:cNvPr>
          <p:cNvSpPr txBox="1"/>
          <p:nvPr/>
        </p:nvSpPr>
        <p:spPr>
          <a:xfrm>
            <a:off x="1008590" y="4451993"/>
            <a:ext cx="350543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/>
              <a:t>[2] = 8*1+7*5</a:t>
            </a:r>
            <a:endParaRPr lang="ko-KR" altLang="en-US" sz="25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A3D8408-384E-44A2-B043-6A39FC8ECBB7}"/>
              </a:ext>
            </a:extLst>
          </p:cNvPr>
          <p:cNvSpPr txBox="1"/>
          <p:nvPr/>
        </p:nvSpPr>
        <p:spPr>
          <a:xfrm>
            <a:off x="1008590" y="3527761"/>
            <a:ext cx="190193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/>
              <a:t>[0] = 0</a:t>
            </a:r>
            <a:endParaRPr lang="ko-KR" altLang="en-US" sz="25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38D27D4-84B6-45B9-A427-38B3EFCCC074}"/>
              </a:ext>
            </a:extLst>
          </p:cNvPr>
          <p:cNvSpPr txBox="1"/>
          <p:nvPr/>
        </p:nvSpPr>
        <p:spPr>
          <a:xfrm>
            <a:off x="1003182" y="3978726"/>
            <a:ext cx="209212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/>
              <a:t>[1] = 5*8</a:t>
            </a:r>
            <a:endParaRPr lang="ko-KR" altLang="en-US" sz="2500" dirty="0"/>
          </a:p>
        </p:txBody>
      </p:sp>
    </p:spTree>
    <p:extLst>
      <p:ext uri="{BB962C8B-B14F-4D97-AF65-F5344CB8AC3E}">
        <p14:creationId xmlns:p14="http://schemas.microsoft.com/office/powerpoint/2010/main" val="39076805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1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모서리가 둥근 직사각형 39"/>
          <p:cNvSpPr/>
          <p:nvPr/>
        </p:nvSpPr>
        <p:spPr>
          <a:xfrm>
            <a:off x="734037" y="1129533"/>
            <a:ext cx="10613450" cy="5504629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rgbClr val="FB6C6F"/>
            </a:solidFill>
            <a:prstDash val="sysDot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solidFill>
                <a:schemeClr val="tx1"/>
              </a:solidFill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0" y="0"/>
            <a:ext cx="5820410" cy="1003300"/>
            <a:chOff x="0" y="0"/>
            <a:chExt cx="5820410" cy="1003300"/>
          </a:xfrm>
        </p:grpSpPr>
        <p:sp>
          <p:nvSpPr>
            <p:cNvPr id="9" name="오각형 8"/>
            <p:cNvSpPr/>
            <p:nvPr/>
          </p:nvSpPr>
          <p:spPr>
            <a:xfrm>
              <a:off x="0" y="0"/>
              <a:ext cx="5821045" cy="1003935"/>
            </a:xfrm>
            <a:prstGeom prst="homePlate">
              <a:avLst/>
            </a:prstGeom>
            <a:solidFill>
              <a:schemeClr val="tx2">
                <a:lumMod val="60000"/>
                <a:lumOff val="40000"/>
              </a:schemeClr>
            </a:solidFill>
            <a:ln cap="rnd">
              <a:solidFill>
                <a:schemeClr val="tx2">
                  <a:lumMod val="60000"/>
                  <a:lumOff val="40000"/>
                </a:schemeClr>
              </a:solidFill>
              <a:round/>
            </a:ln>
            <a:effectLst>
              <a:glow rad="1397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algn="ctr" eaLnBrk="0"/>
              <a:r>
                <a:rPr lang="ko-KR" altLang="en-US" sz="2800" b="1" dirty="0">
                  <a:latin typeface="맑은 고딕" charset="0"/>
                  <a:ea typeface="맑은 고딕" charset="0"/>
                </a:rPr>
                <a:t>적</a:t>
              </a:r>
              <a:r>
                <a:rPr lang="en-US" altLang="ko-KR" sz="2800" b="1" dirty="0">
                  <a:latin typeface="맑은 고딕" charset="0"/>
                  <a:ea typeface="맑은 고딕" charset="0"/>
                </a:rPr>
                <a:t>  </a:t>
              </a:r>
              <a:r>
                <a:rPr lang="ko-KR" altLang="en-US" sz="2800" b="1" dirty="0">
                  <a:latin typeface="맑은 고딕" charset="0"/>
                  <a:ea typeface="맑은 고딕" charset="0"/>
                </a:rPr>
                <a:t>용</a:t>
              </a:r>
              <a:r>
                <a:rPr lang="en-US" altLang="ko-KR" sz="2800" b="1" dirty="0">
                  <a:latin typeface="맑은 고딕" charset="0"/>
                  <a:ea typeface="맑은 고딕" charset="0"/>
                </a:rPr>
                <a:t>  </a:t>
              </a:r>
              <a:r>
                <a:rPr lang="ko-KR" altLang="en-US" sz="2800" b="1" dirty="0">
                  <a:latin typeface="맑은 고딕" charset="0"/>
                  <a:ea typeface="맑은 고딕" charset="0"/>
                </a:rPr>
                <a:t>기</a:t>
              </a:r>
              <a:r>
                <a:rPr lang="en-US" altLang="ko-KR" sz="2800" b="1" dirty="0">
                  <a:latin typeface="맑은 고딕" charset="0"/>
                  <a:ea typeface="맑은 고딕" charset="0"/>
                </a:rPr>
                <a:t>  </a:t>
              </a:r>
              <a:r>
                <a:rPr lang="ko-KR" altLang="en-US" sz="2800" b="1" dirty="0">
                  <a:latin typeface="맑은 고딕" charset="0"/>
                  <a:ea typeface="맑은 고딕" charset="0"/>
                </a:rPr>
                <a:t>술</a:t>
              </a: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0" y="0"/>
              <a:ext cx="1178560" cy="100393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cap="rnd">
              <a:solidFill>
                <a:schemeClr val="accent1">
                  <a:lumMod val="20000"/>
                  <a:lumOff val="8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3500" dirty="0">
                  <a:solidFill>
                    <a:schemeClr val="tx2"/>
                  </a:solidFill>
                  <a:latin typeface="맑은 고딕" charset="0"/>
                  <a:ea typeface="맑은 고딕" charset="0"/>
                </a:rPr>
                <a:t>3</a:t>
              </a:r>
              <a:endParaRPr lang="ko-KR" altLang="en-US" sz="3500" b="0" strike="noStrike" cap="none" dirty="0">
                <a:solidFill>
                  <a:schemeClr val="tx2"/>
                </a:solidFill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6" name="텍스트 상자 2056">
            <a:extLst>
              <a:ext uri="{FF2B5EF4-FFF2-40B4-BE49-F238E27FC236}">
                <a16:creationId xmlns:a16="http://schemas.microsoft.com/office/drawing/2014/main" id="{E95D55A5-DD0B-4427-A2B0-78089BA4BB33}"/>
              </a:ext>
            </a:extLst>
          </p:cNvPr>
          <p:cNvSpPr txBox="1">
            <a:spLocks/>
          </p:cNvSpPr>
          <p:nvPr/>
        </p:nvSpPr>
        <p:spPr>
          <a:xfrm>
            <a:off x="11499850" y="6449060"/>
            <a:ext cx="645795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strike="noStrike" cap="none" dirty="0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rPr>
              <a:t>16</a:t>
            </a:r>
            <a:endParaRPr lang="ko-KR" altLang="en-US" sz="1800" b="0" strike="noStrike" cap="none" dirty="0">
              <a:solidFill>
                <a:schemeClr val="accent1">
                  <a:lumMod val="50000"/>
                  <a:lumOff val="0"/>
                </a:schemeClr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FFC56923-C53C-40DB-9014-6880C1386B6F}"/>
              </a:ext>
            </a:extLst>
          </p:cNvPr>
          <p:cNvGrpSpPr/>
          <p:nvPr/>
        </p:nvGrpSpPr>
        <p:grpSpPr>
          <a:xfrm>
            <a:off x="0" y="0"/>
            <a:ext cx="10233025" cy="1003935"/>
            <a:chOff x="0" y="0"/>
            <a:chExt cx="10233025" cy="1003935"/>
          </a:xfrm>
        </p:grpSpPr>
        <p:sp>
          <p:nvSpPr>
            <p:cNvPr id="17" name="오각형 18">
              <a:extLst>
                <a:ext uri="{FF2B5EF4-FFF2-40B4-BE49-F238E27FC236}">
                  <a16:creationId xmlns:a16="http://schemas.microsoft.com/office/drawing/2014/main" id="{1CD6FE41-5E11-4FE0-A932-E445AD9B957B}"/>
                </a:ext>
              </a:extLst>
            </p:cNvPr>
            <p:cNvSpPr>
              <a:spLocks/>
            </p:cNvSpPr>
            <p:nvPr/>
          </p:nvSpPr>
          <p:spPr>
            <a:xfrm>
              <a:off x="0" y="0"/>
              <a:ext cx="10233660" cy="1004570"/>
            </a:xfrm>
            <a:prstGeom prst="homePlate">
              <a:avLst/>
            </a:prstGeom>
            <a:solidFill>
              <a:srgbClr val="647C9C"/>
            </a:solidFill>
            <a:ln w="12700" cap="rnd" cmpd="sng">
              <a:solidFill>
                <a:srgbClr val="6E84A2">
                  <a:alpha val="100000"/>
                </a:srgbClr>
              </a:solidFill>
              <a:prstDash val="solid"/>
            </a:ln>
            <a:effectLst>
              <a:glow rad="139700">
                <a:srgbClr val="A6A6A6">
                  <a:alpha val="40035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2100" b="1" strike="noStrike" cap="none" dirty="0">
                  <a:solidFill>
                    <a:schemeClr val="bg1"/>
                  </a:solidFill>
                  <a:latin typeface="맑은 고딕" charset="0"/>
                  <a:ea typeface="맑은 고딕" charset="0"/>
                </a:rPr>
                <a:t>					          Autocorrelation</a:t>
              </a:r>
              <a:endParaRPr lang="ko-KR" altLang="en-US" sz="2100" b="1" strike="noStrike" cap="none" dirty="0">
                <a:solidFill>
                  <a:schemeClr val="bg1"/>
                </a:solidFill>
                <a:latin typeface="맑은 고딕" charset="0"/>
                <a:ea typeface="맑은 고딕" charset="0"/>
              </a:endParaRPr>
            </a:p>
          </p:txBody>
        </p: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6C1D0D90-B4A1-435A-8A63-37F73D91A7F7}"/>
                </a:ext>
              </a:extLst>
            </p:cNvPr>
            <p:cNvGrpSpPr/>
            <p:nvPr/>
          </p:nvGrpSpPr>
          <p:grpSpPr>
            <a:xfrm>
              <a:off x="0" y="0"/>
              <a:ext cx="5821045" cy="1003935"/>
              <a:chOff x="0" y="0"/>
              <a:chExt cx="5821045" cy="1003935"/>
            </a:xfrm>
            <a:effectLst>
              <a:glow rad="63500">
                <a:srgbClr val="A6A6A6">
                  <a:alpha val="40035"/>
                </a:srgbClr>
              </a:glow>
            </a:effectLst>
          </p:grpSpPr>
          <p:sp>
            <p:nvSpPr>
              <p:cNvPr id="19" name="오각형 16">
                <a:extLst>
                  <a:ext uri="{FF2B5EF4-FFF2-40B4-BE49-F238E27FC236}">
                    <a16:creationId xmlns:a16="http://schemas.microsoft.com/office/drawing/2014/main" id="{7C4C8C1F-AE54-45CF-9332-CBEA86DAFEF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0" y="0"/>
                <a:ext cx="5821680" cy="1004570"/>
              </a:xfrm>
              <a:prstGeom prst="homePlat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 w="12700" cap="rnd" cmpd="sng">
                <a:solidFill>
                  <a:schemeClr val="tx2">
                    <a:lumMod val="60000"/>
                    <a:lumOff val="40000"/>
                    <a:alpha val="100000"/>
                  </a:schemeClr>
                </a:solidFill>
                <a:prstDash val="solid"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algn="ctr" eaLnBrk="0"/>
                <a:r>
                  <a:rPr lang="ko-KR" altLang="en-US" sz="2800" b="1" dirty="0">
                    <a:latin typeface="맑은 고딕" charset="0"/>
                    <a:ea typeface="맑은 고딕" charset="0"/>
                  </a:rPr>
                  <a:t>적</a:t>
                </a:r>
                <a:r>
                  <a:rPr lang="en-US" altLang="ko-KR" sz="2800" b="1" dirty="0">
                    <a:latin typeface="맑은 고딕" charset="0"/>
                    <a:ea typeface="맑은 고딕" charset="0"/>
                  </a:rPr>
                  <a:t>  </a:t>
                </a:r>
                <a:r>
                  <a:rPr lang="ko-KR" altLang="en-US" sz="2800" b="1" dirty="0">
                    <a:latin typeface="맑은 고딕" charset="0"/>
                    <a:ea typeface="맑은 고딕" charset="0"/>
                  </a:rPr>
                  <a:t>용</a:t>
                </a:r>
                <a:r>
                  <a:rPr lang="en-US" altLang="ko-KR" sz="2800" b="1" dirty="0">
                    <a:latin typeface="맑은 고딕" charset="0"/>
                    <a:ea typeface="맑은 고딕" charset="0"/>
                  </a:rPr>
                  <a:t>  </a:t>
                </a:r>
                <a:r>
                  <a:rPr lang="ko-KR" altLang="en-US" sz="2800" b="1" dirty="0">
                    <a:latin typeface="맑은 고딕" charset="0"/>
                    <a:ea typeface="맑은 고딕" charset="0"/>
                  </a:rPr>
                  <a:t>기</a:t>
                </a:r>
                <a:r>
                  <a:rPr lang="en-US" altLang="ko-KR" sz="2800" b="1" dirty="0">
                    <a:latin typeface="맑은 고딕" charset="0"/>
                    <a:ea typeface="맑은 고딕" charset="0"/>
                  </a:rPr>
                  <a:t>  </a:t>
                </a:r>
                <a:r>
                  <a:rPr lang="ko-KR" altLang="en-US" sz="2800" b="1" dirty="0">
                    <a:latin typeface="맑은 고딕" charset="0"/>
                    <a:ea typeface="맑은 고딕" charset="0"/>
                  </a:rPr>
                  <a:t>술</a:t>
                </a:r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11062B06-B843-4256-87DA-543AFB14524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0" y="0"/>
                <a:ext cx="1179195" cy="100457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2700" cap="rnd" cmpd="sng">
                <a:solidFill>
                  <a:schemeClr val="accent1">
                    <a:lumMod val="20000"/>
                    <a:lumOff val="80000"/>
                    <a:alpha val="100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ctr" defTabSz="914400" eaLnBrk="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r>
                  <a:rPr lang="en-US" altLang="ko-KR" sz="3500" dirty="0">
                    <a:solidFill>
                      <a:schemeClr val="tx2"/>
                    </a:solidFill>
                    <a:latin typeface="맑은 고딕" charset="0"/>
                    <a:ea typeface="맑은 고딕" charset="0"/>
                  </a:rPr>
                  <a:t>3</a:t>
                </a:r>
                <a:endParaRPr lang="ko-KR" altLang="en-US" sz="3500" b="0" strike="noStrike" cap="none" dirty="0">
                  <a:solidFill>
                    <a:schemeClr val="tx2"/>
                  </a:solidFill>
                  <a:latin typeface="맑은 고딕" charset="0"/>
                  <a:ea typeface="맑은 고딕" charset="0"/>
                </a:endParaRPr>
              </a:p>
            </p:txBody>
          </p:sp>
        </p:grp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04E06AE0-F274-4D3C-AB8D-EF4B88D035E6}"/>
              </a:ext>
            </a:extLst>
          </p:cNvPr>
          <p:cNvGrpSpPr/>
          <p:nvPr/>
        </p:nvGrpSpPr>
        <p:grpSpPr>
          <a:xfrm>
            <a:off x="4082183" y="1694809"/>
            <a:ext cx="4027634" cy="694266"/>
            <a:chOff x="1624353" y="1787869"/>
            <a:chExt cx="4027634" cy="694266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32FB8AA7-8CE3-4ED9-8C97-8CFBF25F5DBD}"/>
                </a:ext>
              </a:extLst>
            </p:cNvPr>
            <p:cNvSpPr/>
            <p:nvPr/>
          </p:nvSpPr>
          <p:spPr>
            <a:xfrm>
              <a:off x="1624353" y="1787869"/>
              <a:ext cx="802005" cy="694266"/>
            </a:xfrm>
            <a:prstGeom prst="rect">
              <a:avLst/>
            </a:prstGeom>
            <a:noFill/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5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4658F45A-77DD-4AFC-8DA6-1A5914C9771A}"/>
                </a:ext>
              </a:extLst>
            </p:cNvPr>
            <p:cNvSpPr/>
            <p:nvPr/>
          </p:nvSpPr>
          <p:spPr>
            <a:xfrm>
              <a:off x="2414317" y="1787869"/>
              <a:ext cx="802005" cy="694266"/>
            </a:xfrm>
            <a:prstGeom prst="rect">
              <a:avLst/>
            </a:prstGeom>
            <a:noFill/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1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4AD216C0-DED2-4C4B-AC2A-E82B50B31158}"/>
                </a:ext>
              </a:extLst>
            </p:cNvPr>
            <p:cNvSpPr/>
            <p:nvPr/>
          </p:nvSpPr>
          <p:spPr>
            <a:xfrm>
              <a:off x="3220202" y="1787869"/>
              <a:ext cx="802005" cy="694266"/>
            </a:xfrm>
            <a:prstGeom prst="rect">
              <a:avLst/>
            </a:prstGeom>
            <a:noFill/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3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F687FF60-B6B1-4B3E-9C96-9E6E08C64D68}"/>
                </a:ext>
              </a:extLst>
            </p:cNvPr>
            <p:cNvSpPr/>
            <p:nvPr/>
          </p:nvSpPr>
          <p:spPr>
            <a:xfrm>
              <a:off x="4035092" y="1787869"/>
              <a:ext cx="802005" cy="694266"/>
            </a:xfrm>
            <a:prstGeom prst="rect">
              <a:avLst/>
            </a:prstGeom>
            <a:noFill/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7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A49FD53A-E62F-4DDB-9146-A2FB83335FC4}"/>
                </a:ext>
              </a:extLst>
            </p:cNvPr>
            <p:cNvSpPr/>
            <p:nvPr/>
          </p:nvSpPr>
          <p:spPr>
            <a:xfrm>
              <a:off x="4849982" y="1787869"/>
              <a:ext cx="802005" cy="694266"/>
            </a:xfrm>
            <a:prstGeom prst="rect">
              <a:avLst/>
            </a:prstGeom>
            <a:noFill/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8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06AECE02-DEBB-4368-B0B9-368E3D180EBF}"/>
              </a:ext>
            </a:extLst>
          </p:cNvPr>
          <p:cNvGrpSpPr/>
          <p:nvPr/>
        </p:nvGrpSpPr>
        <p:grpSpPr>
          <a:xfrm>
            <a:off x="3277017" y="2547904"/>
            <a:ext cx="4027634" cy="694266"/>
            <a:chOff x="1624353" y="1787869"/>
            <a:chExt cx="4027634" cy="694266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4545278F-A14D-4D83-982F-5FB59EAC080C}"/>
                </a:ext>
              </a:extLst>
            </p:cNvPr>
            <p:cNvSpPr/>
            <p:nvPr/>
          </p:nvSpPr>
          <p:spPr>
            <a:xfrm>
              <a:off x="1624353" y="1787869"/>
              <a:ext cx="802005" cy="694266"/>
            </a:xfrm>
            <a:prstGeom prst="rect">
              <a:avLst/>
            </a:prstGeom>
            <a:noFill/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5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7AB4C6EE-2CD9-43A0-B0FD-AEA43E88C65A}"/>
                </a:ext>
              </a:extLst>
            </p:cNvPr>
            <p:cNvSpPr/>
            <p:nvPr/>
          </p:nvSpPr>
          <p:spPr>
            <a:xfrm>
              <a:off x="2414317" y="1787869"/>
              <a:ext cx="802005" cy="694266"/>
            </a:xfrm>
            <a:prstGeom prst="rect">
              <a:avLst/>
            </a:prstGeom>
            <a:noFill/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1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D68289C0-B447-424A-87F3-DD1D0028BA36}"/>
                </a:ext>
              </a:extLst>
            </p:cNvPr>
            <p:cNvSpPr/>
            <p:nvPr/>
          </p:nvSpPr>
          <p:spPr>
            <a:xfrm>
              <a:off x="3220202" y="1787869"/>
              <a:ext cx="802005" cy="694266"/>
            </a:xfrm>
            <a:prstGeom prst="rect">
              <a:avLst/>
            </a:prstGeom>
            <a:noFill/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3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27116759-FF1D-4389-A2F6-1E56787C14BD}"/>
                </a:ext>
              </a:extLst>
            </p:cNvPr>
            <p:cNvSpPr/>
            <p:nvPr/>
          </p:nvSpPr>
          <p:spPr>
            <a:xfrm>
              <a:off x="4035092" y="1787869"/>
              <a:ext cx="802005" cy="694266"/>
            </a:xfrm>
            <a:prstGeom prst="rect">
              <a:avLst/>
            </a:prstGeom>
            <a:noFill/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7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DF2D7CB1-13DE-4652-8D0F-0AC6BA24A1C6}"/>
                </a:ext>
              </a:extLst>
            </p:cNvPr>
            <p:cNvSpPr/>
            <p:nvPr/>
          </p:nvSpPr>
          <p:spPr>
            <a:xfrm>
              <a:off x="4849982" y="1787869"/>
              <a:ext cx="802005" cy="694266"/>
            </a:xfrm>
            <a:prstGeom prst="rect">
              <a:avLst/>
            </a:prstGeom>
            <a:noFill/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8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FBF071C7-607A-41C0-98F9-59486F299951}"/>
              </a:ext>
            </a:extLst>
          </p:cNvPr>
          <p:cNvSpPr txBox="1"/>
          <p:nvPr/>
        </p:nvSpPr>
        <p:spPr>
          <a:xfrm>
            <a:off x="1008590" y="5513457"/>
            <a:ext cx="387559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/>
              <a:t>[4] = </a:t>
            </a:r>
            <a:r>
              <a:rPr lang="en-US" altLang="ko-KR" sz="2500" dirty="0">
                <a:solidFill>
                  <a:srgbClr val="FF0000"/>
                </a:solidFill>
              </a:rPr>
              <a:t>8*7+7*3+3*1+5*1</a:t>
            </a:r>
            <a:endParaRPr lang="ko-KR" altLang="en-US" sz="2500" dirty="0">
              <a:solidFill>
                <a:srgbClr val="FF00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A58FE8D-3333-4391-B446-CB01EE5FC8D4}"/>
              </a:ext>
            </a:extLst>
          </p:cNvPr>
          <p:cNvSpPr txBox="1"/>
          <p:nvPr/>
        </p:nvSpPr>
        <p:spPr>
          <a:xfrm>
            <a:off x="1008590" y="4992413"/>
            <a:ext cx="350335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/>
              <a:t>[3] = 8*3+7*1+5*3</a:t>
            </a:r>
            <a:endParaRPr lang="ko-KR" altLang="en-US" sz="25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09B95BF-0814-498F-AF0F-2D77EE7EA86A}"/>
              </a:ext>
            </a:extLst>
          </p:cNvPr>
          <p:cNvSpPr txBox="1"/>
          <p:nvPr/>
        </p:nvSpPr>
        <p:spPr>
          <a:xfrm>
            <a:off x="1008590" y="4451993"/>
            <a:ext cx="350543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/>
              <a:t>[2] = 8*1+7*5</a:t>
            </a:r>
            <a:endParaRPr lang="ko-KR" altLang="en-US" sz="25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ED3883B-6358-4DD3-9C92-A0D7CC90A665}"/>
              </a:ext>
            </a:extLst>
          </p:cNvPr>
          <p:cNvSpPr txBox="1"/>
          <p:nvPr/>
        </p:nvSpPr>
        <p:spPr>
          <a:xfrm>
            <a:off x="1008590" y="3527761"/>
            <a:ext cx="190193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/>
              <a:t>[0] = 0</a:t>
            </a:r>
            <a:endParaRPr lang="ko-KR" altLang="en-US" sz="25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13E3913-79F7-4007-B4DC-B2E043849323}"/>
              </a:ext>
            </a:extLst>
          </p:cNvPr>
          <p:cNvSpPr txBox="1"/>
          <p:nvPr/>
        </p:nvSpPr>
        <p:spPr>
          <a:xfrm>
            <a:off x="1003182" y="3978726"/>
            <a:ext cx="209212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/>
              <a:t>[1] = 5*8</a:t>
            </a:r>
            <a:endParaRPr lang="ko-KR" altLang="en-US" sz="2500" dirty="0"/>
          </a:p>
        </p:txBody>
      </p:sp>
    </p:spTree>
    <p:extLst>
      <p:ext uri="{BB962C8B-B14F-4D97-AF65-F5344CB8AC3E}">
        <p14:creationId xmlns:p14="http://schemas.microsoft.com/office/powerpoint/2010/main" val="33101686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1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모서리가 둥근 직사각형 39"/>
          <p:cNvSpPr/>
          <p:nvPr/>
        </p:nvSpPr>
        <p:spPr>
          <a:xfrm>
            <a:off x="734037" y="1129533"/>
            <a:ext cx="10613450" cy="5504629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rgbClr val="FB6C6F"/>
            </a:solidFill>
            <a:prstDash val="sysDot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solidFill>
                <a:schemeClr val="tx1"/>
              </a:solidFill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0" y="0"/>
            <a:ext cx="5820410" cy="1003300"/>
            <a:chOff x="0" y="0"/>
            <a:chExt cx="5820410" cy="1003300"/>
          </a:xfrm>
        </p:grpSpPr>
        <p:sp>
          <p:nvSpPr>
            <p:cNvPr id="9" name="오각형 8"/>
            <p:cNvSpPr/>
            <p:nvPr/>
          </p:nvSpPr>
          <p:spPr>
            <a:xfrm>
              <a:off x="0" y="0"/>
              <a:ext cx="5821045" cy="1003935"/>
            </a:xfrm>
            <a:prstGeom prst="homePlate">
              <a:avLst/>
            </a:prstGeom>
            <a:solidFill>
              <a:schemeClr val="tx2">
                <a:lumMod val="60000"/>
                <a:lumOff val="40000"/>
              </a:schemeClr>
            </a:solidFill>
            <a:ln cap="rnd">
              <a:solidFill>
                <a:schemeClr val="tx2">
                  <a:lumMod val="60000"/>
                  <a:lumOff val="40000"/>
                </a:schemeClr>
              </a:solidFill>
              <a:round/>
            </a:ln>
            <a:effectLst>
              <a:glow rad="1397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algn="ctr" eaLnBrk="0"/>
              <a:r>
                <a:rPr lang="ko-KR" altLang="en-US" sz="2800" b="1" dirty="0">
                  <a:latin typeface="맑은 고딕" charset="0"/>
                  <a:ea typeface="맑은 고딕" charset="0"/>
                </a:rPr>
                <a:t>적</a:t>
              </a:r>
              <a:r>
                <a:rPr lang="en-US" altLang="ko-KR" sz="2800" b="1" dirty="0">
                  <a:latin typeface="맑은 고딕" charset="0"/>
                  <a:ea typeface="맑은 고딕" charset="0"/>
                </a:rPr>
                <a:t>  </a:t>
              </a:r>
              <a:r>
                <a:rPr lang="ko-KR" altLang="en-US" sz="2800" b="1" dirty="0">
                  <a:latin typeface="맑은 고딕" charset="0"/>
                  <a:ea typeface="맑은 고딕" charset="0"/>
                </a:rPr>
                <a:t>용</a:t>
              </a:r>
              <a:r>
                <a:rPr lang="en-US" altLang="ko-KR" sz="2800" b="1" dirty="0">
                  <a:latin typeface="맑은 고딕" charset="0"/>
                  <a:ea typeface="맑은 고딕" charset="0"/>
                </a:rPr>
                <a:t>  </a:t>
              </a:r>
              <a:r>
                <a:rPr lang="ko-KR" altLang="en-US" sz="2800" b="1" dirty="0">
                  <a:latin typeface="맑은 고딕" charset="0"/>
                  <a:ea typeface="맑은 고딕" charset="0"/>
                </a:rPr>
                <a:t>기</a:t>
              </a:r>
              <a:r>
                <a:rPr lang="en-US" altLang="ko-KR" sz="2800" b="1" dirty="0">
                  <a:latin typeface="맑은 고딕" charset="0"/>
                  <a:ea typeface="맑은 고딕" charset="0"/>
                </a:rPr>
                <a:t>  </a:t>
              </a:r>
              <a:r>
                <a:rPr lang="ko-KR" altLang="en-US" sz="2800" b="1" dirty="0">
                  <a:latin typeface="맑은 고딕" charset="0"/>
                  <a:ea typeface="맑은 고딕" charset="0"/>
                </a:rPr>
                <a:t>술</a:t>
              </a: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0" y="0"/>
              <a:ext cx="1178560" cy="100393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cap="rnd">
              <a:solidFill>
                <a:schemeClr val="accent1">
                  <a:lumMod val="20000"/>
                  <a:lumOff val="8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3500" dirty="0">
                  <a:solidFill>
                    <a:schemeClr val="tx2"/>
                  </a:solidFill>
                  <a:latin typeface="맑은 고딕" charset="0"/>
                  <a:ea typeface="맑은 고딕" charset="0"/>
                </a:rPr>
                <a:t>3</a:t>
              </a:r>
              <a:endParaRPr lang="ko-KR" altLang="en-US" sz="3500" b="0" strike="noStrike" cap="none" dirty="0">
                <a:solidFill>
                  <a:schemeClr val="tx2"/>
                </a:solidFill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6" name="텍스트 상자 2056">
            <a:extLst>
              <a:ext uri="{FF2B5EF4-FFF2-40B4-BE49-F238E27FC236}">
                <a16:creationId xmlns:a16="http://schemas.microsoft.com/office/drawing/2014/main" id="{E95D55A5-DD0B-4427-A2B0-78089BA4BB33}"/>
              </a:ext>
            </a:extLst>
          </p:cNvPr>
          <p:cNvSpPr txBox="1">
            <a:spLocks/>
          </p:cNvSpPr>
          <p:nvPr/>
        </p:nvSpPr>
        <p:spPr>
          <a:xfrm>
            <a:off x="11499850" y="6449060"/>
            <a:ext cx="645795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strike="noStrike" cap="none" dirty="0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rPr>
              <a:t>17</a:t>
            </a:r>
            <a:endParaRPr lang="ko-KR" altLang="en-US" sz="1800" b="0" strike="noStrike" cap="none" dirty="0">
              <a:solidFill>
                <a:schemeClr val="accent1">
                  <a:lumMod val="50000"/>
                  <a:lumOff val="0"/>
                </a:schemeClr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FFC56923-C53C-40DB-9014-6880C1386B6F}"/>
              </a:ext>
            </a:extLst>
          </p:cNvPr>
          <p:cNvGrpSpPr/>
          <p:nvPr/>
        </p:nvGrpSpPr>
        <p:grpSpPr>
          <a:xfrm>
            <a:off x="0" y="0"/>
            <a:ext cx="10233025" cy="1003935"/>
            <a:chOff x="0" y="0"/>
            <a:chExt cx="10233025" cy="1003935"/>
          </a:xfrm>
        </p:grpSpPr>
        <p:sp>
          <p:nvSpPr>
            <p:cNvPr id="17" name="오각형 18">
              <a:extLst>
                <a:ext uri="{FF2B5EF4-FFF2-40B4-BE49-F238E27FC236}">
                  <a16:creationId xmlns:a16="http://schemas.microsoft.com/office/drawing/2014/main" id="{1CD6FE41-5E11-4FE0-A932-E445AD9B957B}"/>
                </a:ext>
              </a:extLst>
            </p:cNvPr>
            <p:cNvSpPr>
              <a:spLocks/>
            </p:cNvSpPr>
            <p:nvPr/>
          </p:nvSpPr>
          <p:spPr>
            <a:xfrm>
              <a:off x="0" y="0"/>
              <a:ext cx="10233660" cy="1004570"/>
            </a:xfrm>
            <a:prstGeom prst="homePlate">
              <a:avLst/>
            </a:prstGeom>
            <a:solidFill>
              <a:srgbClr val="647C9C"/>
            </a:solidFill>
            <a:ln w="12700" cap="rnd" cmpd="sng">
              <a:solidFill>
                <a:srgbClr val="6E84A2">
                  <a:alpha val="100000"/>
                </a:srgbClr>
              </a:solidFill>
              <a:prstDash val="solid"/>
            </a:ln>
            <a:effectLst>
              <a:glow rad="139700">
                <a:srgbClr val="A6A6A6">
                  <a:alpha val="40035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2100" b="1" strike="noStrike" cap="none" dirty="0">
                  <a:solidFill>
                    <a:schemeClr val="bg1"/>
                  </a:solidFill>
                  <a:latin typeface="맑은 고딕" charset="0"/>
                  <a:ea typeface="맑은 고딕" charset="0"/>
                </a:rPr>
                <a:t>					          Autocorrelation</a:t>
              </a:r>
              <a:endParaRPr lang="ko-KR" altLang="en-US" sz="2100" b="1" strike="noStrike" cap="none" dirty="0">
                <a:solidFill>
                  <a:schemeClr val="bg1"/>
                </a:solidFill>
                <a:latin typeface="맑은 고딕" charset="0"/>
                <a:ea typeface="맑은 고딕" charset="0"/>
              </a:endParaRPr>
            </a:p>
          </p:txBody>
        </p: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6C1D0D90-B4A1-435A-8A63-37F73D91A7F7}"/>
                </a:ext>
              </a:extLst>
            </p:cNvPr>
            <p:cNvGrpSpPr/>
            <p:nvPr/>
          </p:nvGrpSpPr>
          <p:grpSpPr>
            <a:xfrm>
              <a:off x="0" y="0"/>
              <a:ext cx="5821045" cy="1003935"/>
              <a:chOff x="0" y="0"/>
              <a:chExt cx="5821045" cy="1003935"/>
            </a:xfrm>
            <a:effectLst>
              <a:glow rad="63500">
                <a:srgbClr val="A6A6A6">
                  <a:alpha val="40035"/>
                </a:srgbClr>
              </a:glow>
            </a:effectLst>
          </p:grpSpPr>
          <p:sp>
            <p:nvSpPr>
              <p:cNvPr id="19" name="오각형 16">
                <a:extLst>
                  <a:ext uri="{FF2B5EF4-FFF2-40B4-BE49-F238E27FC236}">
                    <a16:creationId xmlns:a16="http://schemas.microsoft.com/office/drawing/2014/main" id="{7C4C8C1F-AE54-45CF-9332-CBEA86DAFEF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0" y="0"/>
                <a:ext cx="5821680" cy="1004570"/>
              </a:xfrm>
              <a:prstGeom prst="homePlat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 w="12700" cap="rnd" cmpd="sng">
                <a:solidFill>
                  <a:schemeClr val="tx2">
                    <a:lumMod val="60000"/>
                    <a:lumOff val="40000"/>
                    <a:alpha val="100000"/>
                  </a:schemeClr>
                </a:solidFill>
                <a:prstDash val="solid"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algn="ctr" eaLnBrk="0"/>
                <a:r>
                  <a:rPr lang="ko-KR" altLang="en-US" sz="2800" b="1" dirty="0">
                    <a:latin typeface="맑은 고딕" charset="0"/>
                    <a:ea typeface="맑은 고딕" charset="0"/>
                  </a:rPr>
                  <a:t>적</a:t>
                </a:r>
                <a:r>
                  <a:rPr lang="en-US" altLang="ko-KR" sz="2800" b="1" dirty="0">
                    <a:latin typeface="맑은 고딕" charset="0"/>
                    <a:ea typeface="맑은 고딕" charset="0"/>
                  </a:rPr>
                  <a:t>  </a:t>
                </a:r>
                <a:r>
                  <a:rPr lang="ko-KR" altLang="en-US" sz="2800" b="1" dirty="0">
                    <a:latin typeface="맑은 고딕" charset="0"/>
                    <a:ea typeface="맑은 고딕" charset="0"/>
                  </a:rPr>
                  <a:t>용</a:t>
                </a:r>
                <a:r>
                  <a:rPr lang="en-US" altLang="ko-KR" sz="2800" b="1" dirty="0">
                    <a:latin typeface="맑은 고딕" charset="0"/>
                    <a:ea typeface="맑은 고딕" charset="0"/>
                  </a:rPr>
                  <a:t>  </a:t>
                </a:r>
                <a:r>
                  <a:rPr lang="ko-KR" altLang="en-US" sz="2800" b="1" dirty="0">
                    <a:latin typeface="맑은 고딕" charset="0"/>
                    <a:ea typeface="맑은 고딕" charset="0"/>
                  </a:rPr>
                  <a:t>기</a:t>
                </a:r>
                <a:r>
                  <a:rPr lang="en-US" altLang="ko-KR" sz="2800" b="1" dirty="0">
                    <a:latin typeface="맑은 고딕" charset="0"/>
                    <a:ea typeface="맑은 고딕" charset="0"/>
                  </a:rPr>
                  <a:t>  </a:t>
                </a:r>
                <a:r>
                  <a:rPr lang="ko-KR" altLang="en-US" sz="2800" b="1" dirty="0">
                    <a:latin typeface="맑은 고딕" charset="0"/>
                    <a:ea typeface="맑은 고딕" charset="0"/>
                  </a:rPr>
                  <a:t>술</a:t>
                </a:r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11062B06-B843-4256-87DA-543AFB14524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0" y="0"/>
                <a:ext cx="1179195" cy="100457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2700" cap="rnd" cmpd="sng">
                <a:solidFill>
                  <a:schemeClr val="accent1">
                    <a:lumMod val="20000"/>
                    <a:lumOff val="80000"/>
                    <a:alpha val="100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ctr" defTabSz="914400" eaLnBrk="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r>
                  <a:rPr lang="en-US" altLang="ko-KR" sz="3500" dirty="0">
                    <a:solidFill>
                      <a:schemeClr val="tx2"/>
                    </a:solidFill>
                    <a:latin typeface="맑은 고딕" charset="0"/>
                    <a:ea typeface="맑은 고딕" charset="0"/>
                  </a:rPr>
                  <a:t>3</a:t>
                </a:r>
                <a:endParaRPr lang="ko-KR" altLang="en-US" sz="3500" b="0" strike="noStrike" cap="none" dirty="0">
                  <a:solidFill>
                    <a:schemeClr val="tx2"/>
                  </a:solidFill>
                  <a:latin typeface="맑은 고딕" charset="0"/>
                  <a:ea typeface="맑은 고딕" charset="0"/>
                </a:endParaRPr>
              </a:p>
            </p:txBody>
          </p:sp>
        </p:grp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04E06AE0-F274-4D3C-AB8D-EF4B88D035E6}"/>
              </a:ext>
            </a:extLst>
          </p:cNvPr>
          <p:cNvGrpSpPr/>
          <p:nvPr/>
        </p:nvGrpSpPr>
        <p:grpSpPr>
          <a:xfrm>
            <a:off x="4082183" y="1694809"/>
            <a:ext cx="4027634" cy="694266"/>
            <a:chOff x="1624353" y="1787869"/>
            <a:chExt cx="4027634" cy="694266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32FB8AA7-8CE3-4ED9-8C97-8CFBF25F5DBD}"/>
                </a:ext>
              </a:extLst>
            </p:cNvPr>
            <p:cNvSpPr/>
            <p:nvPr/>
          </p:nvSpPr>
          <p:spPr>
            <a:xfrm>
              <a:off x="1624353" y="1787869"/>
              <a:ext cx="802005" cy="694266"/>
            </a:xfrm>
            <a:prstGeom prst="rect">
              <a:avLst/>
            </a:prstGeom>
            <a:noFill/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5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4658F45A-77DD-4AFC-8DA6-1A5914C9771A}"/>
                </a:ext>
              </a:extLst>
            </p:cNvPr>
            <p:cNvSpPr/>
            <p:nvPr/>
          </p:nvSpPr>
          <p:spPr>
            <a:xfrm>
              <a:off x="2414317" y="1787869"/>
              <a:ext cx="802005" cy="694266"/>
            </a:xfrm>
            <a:prstGeom prst="rect">
              <a:avLst/>
            </a:prstGeom>
            <a:noFill/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1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4AD216C0-DED2-4C4B-AC2A-E82B50B31158}"/>
                </a:ext>
              </a:extLst>
            </p:cNvPr>
            <p:cNvSpPr/>
            <p:nvPr/>
          </p:nvSpPr>
          <p:spPr>
            <a:xfrm>
              <a:off x="3220202" y="1787869"/>
              <a:ext cx="802005" cy="694266"/>
            </a:xfrm>
            <a:prstGeom prst="rect">
              <a:avLst/>
            </a:prstGeom>
            <a:noFill/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3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F687FF60-B6B1-4B3E-9C96-9E6E08C64D68}"/>
                </a:ext>
              </a:extLst>
            </p:cNvPr>
            <p:cNvSpPr/>
            <p:nvPr/>
          </p:nvSpPr>
          <p:spPr>
            <a:xfrm>
              <a:off x="4035092" y="1787869"/>
              <a:ext cx="802005" cy="694266"/>
            </a:xfrm>
            <a:prstGeom prst="rect">
              <a:avLst/>
            </a:prstGeom>
            <a:noFill/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7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A49FD53A-E62F-4DDB-9146-A2FB83335FC4}"/>
                </a:ext>
              </a:extLst>
            </p:cNvPr>
            <p:cNvSpPr/>
            <p:nvPr/>
          </p:nvSpPr>
          <p:spPr>
            <a:xfrm>
              <a:off x="4849982" y="1787869"/>
              <a:ext cx="802005" cy="694266"/>
            </a:xfrm>
            <a:prstGeom prst="rect">
              <a:avLst/>
            </a:prstGeom>
            <a:noFill/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8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06AECE02-DEBB-4368-B0B9-368E3D180EBF}"/>
              </a:ext>
            </a:extLst>
          </p:cNvPr>
          <p:cNvGrpSpPr/>
          <p:nvPr/>
        </p:nvGrpSpPr>
        <p:grpSpPr>
          <a:xfrm>
            <a:off x="4089814" y="2547904"/>
            <a:ext cx="4027634" cy="694266"/>
            <a:chOff x="1624353" y="1787869"/>
            <a:chExt cx="4027634" cy="694266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4545278F-A14D-4D83-982F-5FB59EAC080C}"/>
                </a:ext>
              </a:extLst>
            </p:cNvPr>
            <p:cNvSpPr/>
            <p:nvPr/>
          </p:nvSpPr>
          <p:spPr>
            <a:xfrm>
              <a:off x="1624353" y="1787869"/>
              <a:ext cx="802005" cy="694266"/>
            </a:xfrm>
            <a:prstGeom prst="rect">
              <a:avLst/>
            </a:prstGeom>
            <a:noFill/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5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7AB4C6EE-2CD9-43A0-B0FD-AEA43E88C65A}"/>
                </a:ext>
              </a:extLst>
            </p:cNvPr>
            <p:cNvSpPr/>
            <p:nvPr/>
          </p:nvSpPr>
          <p:spPr>
            <a:xfrm>
              <a:off x="2414317" y="1787869"/>
              <a:ext cx="802005" cy="694266"/>
            </a:xfrm>
            <a:prstGeom prst="rect">
              <a:avLst/>
            </a:prstGeom>
            <a:noFill/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1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D68289C0-B447-424A-87F3-DD1D0028BA36}"/>
                </a:ext>
              </a:extLst>
            </p:cNvPr>
            <p:cNvSpPr/>
            <p:nvPr/>
          </p:nvSpPr>
          <p:spPr>
            <a:xfrm>
              <a:off x="3220202" y="1787869"/>
              <a:ext cx="802005" cy="694266"/>
            </a:xfrm>
            <a:prstGeom prst="rect">
              <a:avLst/>
            </a:prstGeom>
            <a:noFill/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3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27116759-FF1D-4389-A2F6-1E56787C14BD}"/>
                </a:ext>
              </a:extLst>
            </p:cNvPr>
            <p:cNvSpPr/>
            <p:nvPr/>
          </p:nvSpPr>
          <p:spPr>
            <a:xfrm>
              <a:off x="4035092" y="1787869"/>
              <a:ext cx="802005" cy="694266"/>
            </a:xfrm>
            <a:prstGeom prst="rect">
              <a:avLst/>
            </a:prstGeom>
            <a:noFill/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7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DF2D7CB1-13DE-4652-8D0F-0AC6BA24A1C6}"/>
                </a:ext>
              </a:extLst>
            </p:cNvPr>
            <p:cNvSpPr/>
            <p:nvPr/>
          </p:nvSpPr>
          <p:spPr>
            <a:xfrm>
              <a:off x="4849982" y="1787869"/>
              <a:ext cx="802005" cy="694266"/>
            </a:xfrm>
            <a:prstGeom prst="rect">
              <a:avLst/>
            </a:prstGeom>
            <a:noFill/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8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6ED1CF32-9B43-4EB3-84BD-C084728712F1}"/>
              </a:ext>
            </a:extLst>
          </p:cNvPr>
          <p:cNvSpPr txBox="1"/>
          <p:nvPr/>
        </p:nvSpPr>
        <p:spPr>
          <a:xfrm>
            <a:off x="1008590" y="6034501"/>
            <a:ext cx="440904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/>
              <a:t>[5] = </a:t>
            </a:r>
            <a:r>
              <a:rPr lang="en-US" altLang="ko-KR" sz="2500" dirty="0">
                <a:solidFill>
                  <a:srgbClr val="FF0000"/>
                </a:solidFill>
              </a:rPr>
              <a:t>8*8+7*7+3*3+1*1+5*5</a:t>
            </a:r>
            <a:endParaRPr lang="ko-KR" altLang="en-US" sz="2500" dirty="0">
              <a:solidFill>
                <a:srgbClr val="FF0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E571041-3A4D-40E6-8BC5-A6AE5379C1EC}"/>
              </a:ext>
            </a:extLst>
          </p:cNvPr>
          <p:cNvSpPr txBox="1"/>
          <p:nvPr/>
        </p:nvSpPr>
        <p:spPr>
          <a:xfrm>
            <a:off x="1008590" y="5513457"/>
            <a:ext cx="387559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/>
              <a:t>[4] = 8*7+7*3+3*1+5*1</a:t>
            </a:r>
            <a:endParaRPr lang="ko-KR" altLang="en-US" sz="25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083AF6D-B5A4-43DB-B421-3D17C8A8B5CA}"/>
              </a:ext>
            </a:extLst>
          </p:cNvPr>
          <p:cNvSpPr txBox="1"/>
          <p:nvPr/>
        </p:nvSpPr>
        <p:spPr>
          <a:xfrm>
            <a:off x="1008590" y="4992413"/>
            <a:ext cx="350335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/>
              <a:t>[3] = 8*3+7*1+5*3</a:t>
            </a:r>
            <a:endParaRPr lang="ko-KR" altLang="en-US" sz="25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1F59A2-BD3F-406A-ACC0-000D8051C642}"/>
              </a:ext>
            </a:extLst>
          </p:cNvPr>
          <p:cNvSpPr txBox="1"/>
          <p:nvPr/>
        </p:nvSpPr>
        <p:spPr>
          <a:xfrm>
            <a:off x="1008590" y="4451993"/>
            <a:ext cx="350543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/>
              <a:t>[2] = 8*1+7*5</a:t>
            </a:r>
            <a:endParaRPr lang="ko-KR" altLang="en-US" sz="25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6D04459-EDCB-4684-8DB2-4B7D546D0293}"/>
              </a:ext>
            </a:extLst>
          </p:cNvPr>
          <p:cNvSpPr txBox="1"/>
          <p:nvPr/>
        </p:nvSpPr>
        <p:spPr>
          <a:xfrm>
            <a:off x="1008590" y="3527761"/>
            <a:ext cx="190193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/>
              <a:t>[0] = 0</a:t>
            </a:r>
            <a:endParaRPr lang="ko-KR" altLang="en-US" sz="25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7E36957-261D-43D5-8BB0-1B0CA0B57C41}"/>
              </a:ext>
            </a:extLst>
          </p:cNvPr>
          <p:cNvSpPr txBox="1"/>
          <p:nvPr/>
        </p:nvSpPr>
        <p:spPr>
          <a:xfrm>
            <a:off x="1003182" y="3978726"/>
            <a:ext cx="209212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/>
              <a:t>[1] = 5*8</a:t>
            </a:r>
            <a:endParaRPr lang="ko-KR" altLang="en-US" sz="2500" dirty="0"/>
          </a:p>
        </p:txBody>
      </p:sp>
    </p:spTree>
    <p:extLst>
      <p:ext uri="{BB962C8B-B14F-4D97-AF65-F5344CB8AC3E}">
        <p14:creationId xmlns:p14="http://schemas.microsoft.com/office/powerpoint/2010/main" val="3520146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1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모서리가 둥근 직사각형 39"/>
          <p:cNvSpPr/>
          <p:nvPr/>
        </p:nvSpPr>
        <p:spPr>
          <a:xfrm>
            <a:off x="734037" y="1129533"/>
            <a:ext cx="10613450" cy="5504629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rgbClr val="FB6C6F"/>
            </a:solidFill>
            <a:prstDash val="sysDot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solidFill>
                <a:schemeClr val="tx1"/>
              </a:solidFill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0" y="0"/>
            <a:ext cx="5820410" cy="1003300"/>
            <a:chOff x="0" y="0"/>
            <a:chExt cx="5820410" cy="1003300"/>
          </a:xfrm>
        </p:grpSpPr>
        <p:sp>
          <p:nvSpPr>
            <p:cNvPr id="9" name="오각형 8"/>
            <p:cNvSpPr/>
            <p:nvPr/>
          </p:nvSpPr>
          <p:spPr>
            <a:xfrm>
              <a:off x="0" y="0"/>
              <a:ext cx="5821045" cy="1003935"/>
            </a:xfrm>
            <a:prstGeom prst="homePlate">
              <a:avLst/>
            </a:prstGeom>
            <a:solidFill>
              <a:schemeClr val="tx2">
                <a:lumMod val="60000"/>
                <a:lumOff val="40000"/>
              </a:schemeClr>
            </a:solidFill>
            <a:ln cap="rnd">
              <a:solidFill>
                <a:schemeClr val="tx2">
                  <a:lumMod val="60000"/>
                  <a:lumOff val="40000"/>
                </a:schemeClr>
              </a:solidFill>
              <a:round/>
            </a:ln>
            <a:effectLst>
              <a:glow rad="1397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algn="ctr" eaLnBrk="0"/>
              <a:r>
                <a:rPr lang="ko-KR" altLang="en-US" sz="2800" b="1" dirty="0">
                  <a:latin typeface="맑은 고딕" charset="0"/>
                  <a:ea typeface="맑은 고딕" charset="0"/>
                </a:rPr>
                <a:t>적</a:t>
              </a:r>
              <a:r>
                <a:rPr lang="en-US" altLang="ko-KR" sz="2800" b="1" dirty="0">
                  <a:latin typeface="맑은 고딕" charset="0"/>
                  <a:ea typeface="맑은 고딕" charset="0"/>
                </a:rPr>
                <a:t>  </a:t>
              </a:r>
              <a:r>
                <a:rPr lang="ko-KR" altLang="en-US" sz="2800" b="1" dirty="0">
                  <a:latin typeface="맑은 고딕" charset="0"/>
                  <a:ea typeface="맑은 고딕" charset="0"/>
                </a:rPr>
                <a:t>용</a:t>
              </a:r>
              <a:r>
                <a:rPr lang="en-US" altLang="ko-KR" sz="2800" b="1" dirty="0">
                  <a:latin typeface="맑은 고딕" charset="0"/>
                  <a:ea typeface="맑은 고딕" charset="0"/>
                </a:rPr>
                <a:t>  </a:t>
              </a:r>
              <a:r>
                <a:rPr lang="ko-KR" altLang="en-US" sz="2800" b="1" dirty="0">
                  <a:latin typeface="맑은 고딕" charset="0"/>
                  <a:ea typeface="맑은 고딕" charset="0"/>
                </a:rPr>
                <a:t>기</a:t>
              </a:r>
              <a:r>
                <a:rPr lang="en-US" altLang="ko-KR" sz="2800" b="1" dirty="0">
                  <a:latin typeface="맑은 고딕" charset="0"/>
                  <a:ea typeface="맑은 고딕" charset="0"/>
                </a:rPr>
                <a:t>  </a:t>
              </a:r>
              <a:r>
                <a:rPr lang="ko-KR" altLang="en-US" sz="2800" b="1" dirty="0">
                  <a:latin typeface="맑은 고딕" charset="0"/>
                  <a:ea typeface="맑은 고딕" charset="0"/>
                </a:rPr>
                <a:t>술</a:t>
              </a: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0" y="0"/>
              <a:ext cx="1178560" cy="100393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cap="rnd">
              <a:solidFill>
                <a:schemeClr val="accent1">
                  <a:lumMod val="20000"/>
                  <a:lumOff val="8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3500" dirty="0">
                  <a:solidFill>
                    <a:schemeClr val="tx2"/>
                  </a:solidFill>
                  <a:latin typeface="맑은 고딕" charset="0"/>
                  <a:ea typeface="맑은 고딕" charset="0"/>
                </a:rPr>
                <a:t>3</a:t>
              </a:r>
              <a:endParaRPr lang="ko-KR" altLang="en-US" sz="3500" b="0" strike="noStrike" cap="none" dirty="0">
                <a:solidFill>
                  <a:schemeClr val="tx2"/>
                </a:solidFill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6" name="텍스트 상자 2056">
            <a:extLst>
              <a:ext uri="{FF2B5EF4-FFF2-40B4-BE49-F238E27FC236}">
                <a16:creationId xmlns:a16="http://schemas.microsoft.com/office/drawing/2014/main" id="{E95D55A5-DD0B-4427-A2B0-78089BA4BB33}"/>
              </a:ext>
            </a:extLst>
          </p:cNvPr>
          <p:cNvSpPr txBox="1">
            <a:spLocks/>
          </p:cNvSpPr>
          <p:nvPr/>
        </p:nvSpPr>
        <p:spPr>
          <a:xfrm>
            <a:off x="11499850" y="6449060"/>
            <a:ext cx="645795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strike="noStrike" cap="none" dirty="0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rPr>
              <a:t>18</a:t>
            </a:r>
            <a:endParaRPr lang="ko-KR" altLang="en-US" sz="1800" b="0" strike="noStrike" cap="none" dirty="0">
              <a:solidFill>
                <a:schemeClr val="accent1">
                  <a:lumMod val="50000"/>
                  <a:lumOff val="0"/>
                </a:schemeClr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FFC56923-C53C-40DB-9014-6880C1386B6F}"/>
              </a:ext>
            </a:extLst>
          </p:cNvPr>
          <p:cNvGrpSpPr/>
          <p:nvPr/>
        </p:nvGrpSpPr>
        <p:grpSpPr>
          <a:xfrm>
            <a:off x="0" y="0"/>
            <a:ext cx="10233025" cy="1003935"/>
            <a:chOff x="0" y="0"/>
            <a:chExt cx="10233025" cy="1003935"/>
          </a:xfrm>
        </p:grpSpPr>
        <p:sp>
          <p:nvSpPr>
            <p:cNvPr id="17" name="오각형 18">
              <a:extLst>
                <a:ext uri="{FF2B5EF4-FFF2-40B4-BE49-F238E27FC236}">
                  <a16:creationId xmlns:a16="http://schemas.microsoft.com/office/drawing/2014/main" id="{1CD6FE41-5E11-4FE0-A932-E445AD9B957B}"/>
                </a:ext>
              </a:extLst>
            </p:cNvPr>
            <p:cNvSpPr>
              <a:spLocks/>
            </p:cNvSpPr>
            <p:nvPr/>
          </p:nvSpPr>
          <p:spPr>
            <a:xfrm>
              <a:off x="0" y="0"/>
              <a:ext cx="10233660" cy="1004570"/>
            </a:xfrm>
            <a:prstGeom prst="homePlate">
              <a:avLst/>
            </a:prstGeom>
            <a:solidFill>
              <a:srgbClr val="647C9C"/>
            </a:solidFill>
            <a:ln w="12700" cap="rnd" cmpd="sng">
              <a:solidFill>
                <a:srgbClr val="6E84A2">
                  <a:alpha val="100000"/>
                </a:srgbClr>
              </a:solidFill>
              <a:prstDash val="solid"/>
            </a:ln>
            <a:effectLst>
              <a:glow rad="139700">
                <a:srgbClr val="A6A6A6">
                  <a:alpha val="40035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2100" b="1" strike="noStrike" cap="none" dirty="0">
                  <a:solidFill>
                    <a:schemeClr val="bg1"/>
                  </a:solidFill>
                  <a:latin typeface="맑은 고딕" charset="0"/>
                  <a:ea typeface="맑은 고딕" charset="0"/>
                </a:rPr>
                <a:t>					          Autocorrelation</a:t>
              </a:r>
              <a:endParaRPr lang="ko-KR" altLang="en-US" sz="2100" b="1" strike="noStrike" cap="none" dirty="0">
                <a:solidFill>
                  <a:schemeClr val="bg1"/>
                </a:solidFill>
                <a:latin typeface="맑은 고딕" charset="0"/>
                <a:ea typeface="맑은 고딕" charset="0"/>
              </a:endParaRPr>
            </a:p>
          </p:txBody>
        </p: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6C1D0D90-B4A1-435A-8A63-37F73D91A7F7}"/>
                </a:ext>
              </a:extLst>
            </p:cNvPr>
            <p:cNvGrpSpPr/>
            <p:nvPr/>
          </p:nvGrpSpPr>
          <p:grpSpPr>
            <a:xfrm>
              <a:off x="0" y="0"/>
              <a:ext cx="5821045" cy="1003935"/>
              <a:chOff x="0" y="0"/>
              <a:chExt cx="5821045" cy="1003935"/>
            </a:xfrm>
            <a:effectLst>
              <a:glow rad="63500">
                <a:srgbClr val="A6A6A6">
                  <a:alpha val="40035"/>
                </a:srgbClr>
              </a:glow>
            </a:effectLst>
          </p:grpSpPr>
          <p:sp>
            <p:nvSpPr>
              <p:cNvPr id="19" name="오각형 16">
                <a:extLst>
                  <a:ext uri="{FF2B5EF4-FFF2-40B4-BE49-F238E27FC236}">
                    <a16:creationId xmlns:a16="http://schemas.microsoft.com/office/drawing/2014/main" id="{7C4C8C1F-AE54-45CF-9332-CBEA86DAFEF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0" y="0"/>
                <a:ext cx="5821680" cy="1004570"/>
              </a:xfrm>
              <a:prstGeom prst="homePlat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 w="12700" cap="rnd" cmpd="sng">
                <a:solidFill>
                  <a:schemeClr val="tx2">
                    <a:lumMod val="60000"/>
                    <a:lumOff val="40000"/>
                    <a:alpha val="100000"/>
                  </a:schemeClr>
                </a:solidFill>
                <a:prstDash val="solid"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algn="ctr" eaLnBrk="0"/>
                <a:r>
                  <a:rPr lang="ko-KR" altLang="en-US" sz="2800" b="1" dirty="0">
                    <a:latin typeface="맑은 고딕" charset="0"/>
                    <a:ea typeface="맑은 고딕" charset="0"/>
                  </a:rPr>
                  <a:t>적</a:t>
                </a:r>
                <a:r>
                  <a:rPr lang="en-US" altLang="ko-KR" sz="2800" b="1" dirty="0">
                    <a:latin typeface="맑은 고딕" charset="0"/>
                    <a:ea typeface="맑은 고딕" charset="0"/>
                  </a:rPr>
                  <a:t>  </a:t>
                </a:r>
                <a:r>
                  <a:rPr lang="ko-KR" altLang="en-US" sz="2800" b="1" dirty="0">
                    <a:latin typeface="맑은 고딕" charset="0"/>
                    <a:ea typeface="맑은 고딕" charset="0"/>
                  </a:rPr>
                  <a:t>용</a:t>
                </a:r>
                <a:r>
                  <a:rPr lang="en-US" altLang="ko-KR" sz="2800" b="1" dirty="0">
                    <a:latin typeface="맑은 고딕" charset="0"/>
                    <a:ea typeface="맑은 고딕" charset="0"/>
                  </a:rPr>
                  <a:t>  </a:t>
                </a:r>
                <a:r>
                  <a:rPr lang="ko-KR" altLang="en-US" sz="2800" b="1" dirty="0">
                    <a:latin typeface="맑은 고딕" charset="0"/>
                    <a:ea typeface="맑은 고딕" charset="0"/>
                  </a:rPr>
                  <a:t>기</a:t>
                </a:r>
                <a:r>
                  <a:rPr lang="en-US" altLang="ko-KR" sz="2800" b="1" dirty="0">
                    <a:latin typeface="맑은 고딕" charset="0"/>
                    <a:ea typeface="맑은 고딕" charset="0"/>
                  </a:rPr>
                  <a:t>  </a:t>
                </a:r>
                <a:r>
                  <a:rPr lang="ko-KR" altLang="en-US" sz="2800" b="1" dirty="0">
                    <a:latin typeface="맑은 고딕" charset="0"/>
                    <a:ea typeface="맑은 고딕" charset="0"/>
                  </a:rPr>
                  <a:t>술</a:t>
                </a:r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11062B06-B843-4256-87DA-543AFB14524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0" y="0"/>
                <a:ext cx="1179195" cy="100457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2700" cap="rnd" cmpd="sng">
                <a:solidFill>
                  <a:schemeClr val="accent1">
                    <a:lumMod val="20000"/>
                    <a:lumOff val="80000"/>
                    <a:alpha val="100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ctr" defTabSz="914400" eaLnBrk="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r>
                  <a:rPr lang="en-US" altLang="ko-KR" sz="3500" dirty="0">
                    <a:solidFill>
                      <a:schemeClr val="tx2"/>
                    </a:solidFill>
                    <a:latin typeface="맑은 고딕" charset="0"/>
                    <a:ea typeface="맑은 고딕" charset="0"/>
                  </a:rPr>
                  <a:t>3</a:t>
                </a:r>
                <a:endParaRPr lang="ko-KR" altLang="en-US" sz="3500" b="0" strike="noStrike" cap="none" dirty="0">
                  <a:solidFill>
                    <a:schemeClr val="tx2"/>
                  </a:solidFill>
                  <a:latin typeface="맑은 고딕" charset="0"/>
                  <a:ea typeface="맑은 고딕" charset="0"/>
                </a:endParaRPr>
              </a:p>
            </p:txBody>
          </p:sp>
        </p:grp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04E06AE0-F274-4D3C-AB8D-EF4B88D035E6}"/>
              </a:ext>
            </a:extLst>
          </p:cNvPr>
          <p:cNvGrpSpPr/>
          <p:nvPr/>
        </p:nvGrpSpPr>
        <p:grpSpPr>
          <a:xfrm>
            <a:off x="4082183" y="1694809"/>
            <a:ext cx="4027634" cy="694266"/>
            <a:chOff x="1624353" y="1787869"/>
            <a:chExt cx="4027634" cy="694266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32FB8AA7-8CE3-4ED9-8C97-8CFBF25F5DBD}"/>
                </a:ext>
              </a:extLst>
            </p:cNvPr>
            <p:cNvSpPr/>
            <p:nvPr/>
          </p:nvSpPr>
          <p:spPr>
            <a:xfrm>
              <a:off x="1624353" y="1787869"/>
              <a:ext cx="802005" cy="694266"/>
            </a:xfrm>
            <a:prstGeom prst="rect">
              <a:avLst/>
            </a:prstGeom>
            <a:noFill/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5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4658F45A-77DD-4AFC-8DA6-1A5914C9771A}"/>
                </a:ext>
              </a:extLst>
            </p:cNvPr>
            <p:cNvSpPr/>
            <p:nvPr/>
          </p:nvSpPr>
          <p:spPr>
            <a:xfrm>
              <a:off x="2414317" y="1787869"/>
              <a:ext cx="802005" cy="694266"/>
            </a:xfrm>
            <a:prstGeom prst="rect">
              <a:avLst/>
            </a:prstGeom>
            <a:noFill/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1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4AD216C0-DED2-4C4B-AC2A-E82B50B31158}"/>
                </a:ext>
              </a:extLst>
            </p:cNvPr>
            <p:cNvSpPr/>
            <p:nvPr/>
          </p:nvSpPr>
          <p:spPr>
            <a:xfrm>
              <a:off x="3220202" y="1787869"/>
              <a:ext cx="802005" cy="694266"/>
            </a:xfrm>
            <a:prstGeom prst="rect">
              <a:avLst/>
            </a:prstGeom>
            <a:noFill/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3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F687FF60-B6B1-4B3E-9C96-9E6E08C64D68}"/>
                </a:ext>
              </a:extLst>
            </p:cNvPr>
            <p:cNvSpPr/>
            <p:nvPr/>
          </p:nvSpPr>
          <p:spPr>
            <a:xfrm>
              <a:off x="4035092" y="1787869"/>
              <a:ext cx="802005" cy="694266"/>
            </a:xfrm>
            <a:prstGeom prst="rect">
              <a:avLst/>
            </a:prstGeom>
            <a:noFill/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7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A49FD53A-E62F-4DDB-9146-A2FB83335FC4}"/>
                </a:ext>
              </a:extLst>
            </p:cNvPr>
            <p:cNvSpPr/>
            <p:nvPr/>
          </p:nvSpPr>
          <p:spPr>
            <a:xfrm>
              <a:off x="4849982" y="1787869"/>
              <a:ext cx="802005" cy="694266"/>
            </a:xfrm>
            <a:prstGeom prst="rect">
              <a:avLst/>
            </a:prstGeom>
            <a:noFill/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8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06AECE02-DEBB-4368-B0B9-368E3D180EBF}"/>
              </a:ext>
            </a:extLst>
          </p:cNvPr>
          <p:cNvGrpSpPr/>
          <p:nvPr/>
        </p:nvGrpSpPr>
        <p:grpSpPr>
          <a:xfrm>
            <a:off x="4868745" y="2547904"/>
            <a:ext cx="4027634" cy="694266"/>
            <a:chOff x="1624353" y="1787869"/>
            <a:chExt cx="4027634" cy="694266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4545278F-A14D-4D83-982F-5FB59EAC080C}"/>
                </a:ext>
              </a:extLst>
            </p:cNvPr>
            <p:cNvSpPr/>
            <p:nvPr/>
          </p:nvSpPr>
          <p:spPr>
            <a:xfrm>
              <a:off x="1624353" y="1787869"/>
              <a:ext cx="802005" cy="694266"/>
            </a:xfrm>
            <a:prstGeom prst="rect">
              <a:avLst/>
            </a:prstGeom>
            <a:noFill/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5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7AB4C6EE-2CD9-43A0-B0FD-AEA43E88C65A}"/>
                </a:ext>
              </a:extLst>
            </p:cNvPr>
            <p:cNvSpPr/>
            <p:nvPr/>
          </p:nvSpPr>
          <p:spPr>
            <a:xfrm>
              <a:off x="2414317" y="1787869"/>
              <a:ext cx="802005" cy="694266"/>
            </a:xfrm>
            <a:prstGeom prst="rect">
              <a:avLst/>
            </a:prstGeom>
            <a:noFill/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1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D68289C0-B447-424A-87F3-DD1D0028BA36}"/>
                </a:ext>
              </a:extLst>
            </p:cNvPr>
            <p:cNvSpPr/>
            <p:nvPr/>
          </p:nvSpPr>
          <p:spPr>
            <a:xfrm>
              <a:off x="3220202" y="1787869"/>
              <a:ext cx="802005" cy="694266"/>
            </a:xfrm>
            <a:prstGeom prst="rect">
              <a:avLst/>
            </a:prstGeom>
            <a:noFill/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3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27116759-FF1D-4389-A2F6-1E56787C14BD}"/>
                </a:ext>
              </a:extLst>
            </p:cNvPr>
            <p:cNvSpPr/>
            <p:nvPr/>
          </p:nvSpPr>
          <p:spPr>
            <a:xfrm>
              <a:off x="4035092" y="1787869"/>
              <a:ext cx="802005" cy="694266"/>
            </a:xfrm>
            <a:prstGeom prst="rect">
              <a:avLst/>
            </a:prstGeom>
            <a:noFill/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7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DF2D7CB1-13DE-4652-8D0F-0AC6BA24A1C6}"/>
                </a:ext>
              </a:extLst>
            </p:cNvPr>
            <p:cNvSpPr/>
            <p:nvPr/>
          </p:nvSpPr>
          <p:spPr>
            <a:xfrm>
              <a:off x="4849982" y="1787869"/>
              <a:ext cx="802005" cy="694266"/>
            </a:xfrm>
            <a:prstGeom prst="rect">
              <a:avLst/>
            </a:prstGeom>
            <a:noFill/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8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3781E1D1-E537-4490-843B-8729840B084A}"/>
              </a:ext>
            </a:extLst>
          </p:cNvPr>
          <p:cNvSpPr txBox="1"/>
          <p:nvPr/>
        </p:nvSpPr>
        <p:spPr>
          <a:xfrm>
            <a:off x="1008590" y="6034501"/>
            <a:ext cx="440904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/>
              <a:t>[5] = 8*8+7*7+3*3+1*1+5*5</a:t>
            </a:r>
            <a:endParaRPr lang="ko-KR" altLang="en-US" sz="25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61A0FC1-AB6F-4F5D-AC75-B0346D825AC5}"/>
              </a:ext>
            </a:extLst>
          </p:cNvPr>
          <p:cNvSpPr txBox="1"/>
          <p:nvPr/>
        </p:nvSpPr>
        <p:spPr>
          <a:xfrm>
            <a:off x="1008590" y="5513457"/>
            <a:ext cx="387559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/>
              <a:t>[4] = 8*7+7*3+3*1+5*1</a:t>
            </a:r>
            <a:endParaRPr lang="ko-KR" altLang="en-US" sz="25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A433083-16C7-4727-9C5C-DD921E85946A}"/>
              </a:ext>
            </a:extLst>
          </p:cNvPr>
          <p:cNvSpPr txBox="1"/>
          <p:nvPr/>
        </p:nvSpPr>
        <p:spPr>
          <a:xfrm>
            <a:off x="1008590" y="4992413"/>
            <a:ext cx="350335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/>
              <a:t>[3] = 8*3+7*1+5*3</a:t>
            </a:r>
            <a:endParaRPr lang="ko-KR" altLang="en-US" sz="25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279991B-9D1C-40AF-8645-F236D2282CE2}"/>
              </a:ext>
            </a:extLst>
          </p:cNvPr>
          <p:cNvSpPr txBox="1"/>
          <p:nvPr/>
        </p:nvSpPr>
        <p:spPr>
          <a:xfrm>
            <a:off x="1008590" y="4451993"/>
            <a:ext cx="350543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/>
              <a:t>[2] = 8*1+7*5</a:t>
            </a:r>
            <a:endParaRPr lang="ko-KR" altLang="en-US" sz="25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D110B0B-ECD7-499C-8799-0092F450FA48}"/>
              </a:ext>
            </a:extLst>
          </p:cNvPr>
          <p:cNvSpPr txBox="1"/>
          <p:nvPr/>
        </p:nvSpPr>
        <p:spPr>
          <a:xfrm>
            <a:off x="6372316" y="3889790"/>
            <a:ext cx="387559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/>
              <a:t>[4] = </a:t>
            </a:r>
            <a:r>
              <a:rPr lang="en-US" altLang="ko-KR" sz="2500" dirty="0">
                <a:solidFill>
                  <a:srgbClr val="FF0000"/>
                </a:solidFill>
              </a:rPr>
              <a:t>8*7+7*3+3*1+5*1</a:t>
            </a:r>
            <a:endParaRPr lang="ko-KR" altLang="en-US" sz="2500" dirty="0">
              <a:solidFill>
                <a:srgbClr val="FF0000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0E4CA5A-7BBA-4DE1-A806-E1BFCF614387}"/>
              </a:ext>
            </a:extLst>
          </p:cNvPr>
          <p:cNvSpPr txBox="1"/>
          <p:nvPr/>
        </p:nvSpPr>
        <p:spPr>
          <a:xfrm>
            <a:off x="1008590" y="3527761"/>
            <a:ext cx="190193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/>
              <a:t>[0] = 0</a:t>
            </a:r>
            <a:endParaRPr lang="ko-KR" altLang="en-US" sz="25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E430A68-8BDD-4A92-942A-8F69EA3928FF}"/>
              </a:ext>
            </a:extLst>
          </p:cNvPr>
          <p:cNvSpPr txBox="1"/>
          <p:nvPr/>
        </p:nvSpPr>
        <p:spPr>
          <a:xfrm>
            <a:off x="1003182" y="3978726"/>
            <a:ext cx="209212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/>
              <a:t>[1] = 5*8</a:t>
            </a:r>
            <a:endParaRPr lang="ko-KR" altLang="en-US" sz="2500" dirty="0"/>
          </a:p>
        </p:txBody>
      </p:sp>
    </p:spTree>
    <p:extLst>
      <p:ext uri="{BB962C8B-B14F-4D97-AF65-F5344CB8AC3E}">
        <p14:creationId xmlns:p14="http://schemas.microsoft.com/office/powerpoint/2010/main" val="24688875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1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모서리가 둥근 직사각형 39"/>
          <p:cNvSpPr/>
          <p:nvPr/>
        </p:nvSpPr>
        <p:spPr>
          <a:xfrm>
            <a:off x="734037" y="1129533"/>
            <a:ext cx="10613450" cy="5504629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rgbClr val="FB6C6F"/>
            </a:solidFill>
            <a:prstDash val="sysDot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solidFill>
                <a:schemeClr val="tx1"/>
              </a:solidFill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0" y="0"/>
            <a:ext cx="5820410" cy="1003300"/>
            <a:chOff x="0" y="0"/>
            <a:chExt cx="5820410" cy="1003300"/>
          </a:xfrm>
        </p:grpSpPr>
        <p:sp>
          <p:nvSpPr>
            <p:cNvPr id="9" name="오각형 8"/>
            <p:cNvSpPr/>
            <p:nvPr/>
          </p:nvSpPr>
          <p:spPr>
            <a:xfrm>
              <a:off x="0" y="0"/>
              <a:ext cx="5821045" cy="1003935"/>
            </a:xfrm>
            <a:prstGeom prst="homePlate">
              <a:avLst/>
            </a:prstGeom>
            <a:solidFill>
              <a:schemeClr val="tx2">
                <a:lumMod val="60000"/>
                <a:lumOff val="40000"/>
              </a:schemeClr>
            </a:solidFill>
            <a:ln cap="rnd">
              <a:solidFill>
                <a:schemeClr val="tx2">
                  <a:lumMod val="60000"/>
                  <a:lumOff val="40000"/>
                </a:schemeClr>
              </a:solidFill>
              <a:round/>
            </a:ln>
            <a:effectLst>
              <a:glow rad="1397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algn="ctr" eaLnBrk="0"/>
              <a:r>
                <a:rPr lang="ko-KR" altLang="en-US" sz="2800" b="1" dirty="0">
                  <a:latin typeface="맑은 고딕" charset="0"/>
                  <a:ea typeface="맑은 고딕" charset="0"/>
                </a:rPr>
                <a:t>적</a:t>
              </a:r>
              <a:r>
                <a:rPr lang="en-US" altLang="ko-KR" sz="2800" b="1" dirty="0">
                  <a:latin typeface="맑은 고딕" charset="0"/>
                  <a:ea typeface="맑은 고딕" charset="0"/>
                </a:rPr>
                <a:t>  </a:t>
              </a:r>
              <a:r>
                <a:rPr lang="ko-KR" altLang="en-US" sz="2800" b="1" dirty="0">
                  <a:latin typeface="맑은 고딕" charset="0"/>
                  <a:ea typeface="맑은 고딕" charset="0"/>
                </a:rPr>
                <a:t>용</a:t>
              </a:r>
              <a:r>
                <a:rPr lang="en-US" altLang="ko-KR" sz="2800" b="1" dirty="0">
                  <a:latin typeface="맑은 고딕" charset="0"/>
                  <a:ea typeface="맑은 고딕" charset="0"/>
                </a:rPr>
                <a:t>  </a:t>
              </a:r>
              <a:r>
                <a:rPr lang="ko-KR" altLang="en-US" sz="2800" b="1" dirty="0">
                  <a:latin typeface="맑은 고딕" charset="0"/>
                  <a:ea typeface="맑은 고딕" charset="0"/>
                </a:rPr>
                <a:t>기</a:t>
              </a:r>
              <a:r>
                <a:rPr lang="en-US" altLang="ko-KR" sz="2800" b="1" dirty="0">
                  <a:latin typeface="맑은 고딕" charset="0"/>
                  <a:ea typeface="맑은 고딕" charset="0"/>
                </a:rPr>
                <a:t>  </a:t>
              </a:r>
              <a:r>
                <a:rPr lang="ko-KR" altLang="en-US" sz="2800" b="1" dirty="0">
                  <a:latin typeface="맑은 고딕" charset="0"/>
                  <a:ea typeface="맑은 고딕" charset="0"/>
                </a:rPr>
                <a:t>술</a:t>
              </a: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0" y="0"/>
              <a:ext cx="1178560" cy="100393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cap="rnd">
              <a:solidFill>
                <a:schemeClr val="accent1">
                  <a:lumMod val="20000"/>
                  <a:lumOff val="8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3500" dirty="0">
                  <a:solidFill>
                    <a:schemeClr val="tx2"/>
                  </a:solidFill>
                  <a:latin typeface="맑은 고딕" charset="0"/>
                  <a:ea typeface="맑은 고딕" charset="0"/>
                </a:rPr>
                <a:t>3</a:t>
              </a:r>
              <a:endParaRPr lang="ko-KR" altLang="en-US" sz="3500" b="0" strike="noStrike" cap="none" dirty="0">
                <a:solidFill>
                  <a:schemeClr val="tx2"/>
                </a:solidFill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6" name="텍스트 상자 2056">
            <a:extLst>
              <a:ext uri="{FF2B5EF4-FFF2-40B4-BE49-F238E27FC236}">
                <a16:creationId xmlns:a16="http://schemas.microsoft.com/office/drawing/2014/main" id="{E95D55A5-DD0B-4427-A2B0-78089BA4BB33}"/>
              </a:ext>
            </a:extLst>
          </p:cNvPr>
          <p:cNvSpPr txBox="1">
            <a:spLocks/>
          </p:cNvSpPr>
          <p:nvPr/>
        </p:nvSpPr>
        <p:spPr>
          <a:xfrm>
            <a:off x="11499850" y="6449060"/>
            <a:ext cx="645795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strike="noStrike" cap="none" dirty="0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rPr>
              <a:t>19</a:t>
            </a:r>
            <a:endParaRPr lang="ko-KR" altLang="en-US" sz="1800" b="0" strike="noStrike" cap="none" dirty="0">
              <a:solidFill>
                <a:schemeClr val="accent1">
                  <a:lumMod val="50000"/>
                  <a:lumOff val="0"/>
                </a:schemeClr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FFC56923-C53C-40DB-9014-6880C1386B6F}"/>
              </a:ext>
            </a:extLst>
          </p:cNvPr>
          <p:cNvGrpSpPr/>
          <p:nvPr/>
        </p:nvGrpSpPr>
        <p:grpSpPr>
          <a:xfrm>
            <a:off x="0" y="0"/>
            <a:ext cx="10233025" cy="1003935"/>
            <a:chOff x="0" y="0"/>
            <a:chExt cx="10233025" cy="1003935"/>
          </a:xfrm>
        </p:grpSpPr>
        <p:sp>
          <p:nvSpPr>
            <p:cNvPr id="17" name="오각형 18">
              <a:extLst>
                <a:ext uri="{FF2B5EF4-FFF2-40B4-BE49-F238E27FC236}">
                  <a16:creationId xmlns:a16="http://schemas.microsoft.com/office/drawing/2014/main" id="{1CD6FE41-5E11-4FE0-A932-E445AD9B957B}"/>
                </a:ext>
              </a:extLst>
            </p:cNvPr>
            <p:cNvSpPr>
              <a:spLocks/>
            </p:cNvSpPr>
            <p:nvPr/>
          </p:nvSpPr>
          <p:spPr>
            <a:xfrm>
              <a:off x="0" y="0"/>
              <a:ext cx="10233660" cy="1004570"/>
            </a:xfrm>
            <a:prstGeom prst="homePlate">
              <a:avLst/>
            </a:prstGeom>
            <a:solidFill>
              <a:srgbClr val="647C9C"/>
            </a:solidFill>
            <a:ln w="12700" cap="rnd" cmpd="sng">
              <a:solidFill>
                <a:srgbClr val="6E84A2">
                  <a:alpha val="100000"/>
                </a:srgbClr>
              </a:solidFill>
              <a:prstDash val="solid"/>
            </a:ln>
            <a:effectLst>
              <a:glow rad="139700">
                <a:srgbClr val="A6A6A6">
                  <a:alpha val="40035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2100" b="1" strike="noStrike" cap="none" dirty="0">
                  <a:solidFill>
                    <a:schemeClr val="bg1"/>
                  </a:solidFill>
                  <a:latin typeface="맑은 고딕" charset="0"/>
                  <a:ea typeface="맑은 고딕" charset="0"/>
                </a:rPr>
                <a:t>					          Autocorrelation</a:t>
              </a:r>
              <a:endParaRPr lang="ko-KR" altLang="en-US" sz="2100" b="1" strike="noStrike" cap="none" dirty="0">
                <a:solidFill>
                  <a:schemeClr val="bg1"/>
                </a:solidFill>
                <a:latin typeface="맑은 고딕" charset="0"/>
                <a:ea typeface="맑은 고딕" charset="0"/>
              </a:endParaRPr>
            </a:p>
          </p:txBody>
        </p: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6C1D0D90-B4A1-435A-8A63-37F73D91A7F7}"/>
                </a:ext>
              </a:extLst>
            </p:cNvPr>
            <p:cNvGrpSpPr/>
            <p:nvPr/>
          </p:nvGrpSpPr>
          <p:grpSpPr>
            <a:xfrm>
              <a:off x="0" y="0"/>
              <a:ext cx="5821045" cy="1003935"/>
              <a:chOff x="0" y="0"/>
              <a:chExt cx="5821045" cy="1003935"/>
            </a:xfrm>
            <a:effectLst>
              <a:glow rad="63500">
                <a:srgbClr val="A6A6A6">
                  <a:alpha val="40035"/>
                </a:srgbClr>
              </a:glow>
            </a:effectLst>
          </p:grpSpPr>
          <p:sp>
            <p:nvSpPr>
              <p:cNvPr id="19" name="오각형 16">
                <a:extLst>
                  <a:ext uri="{FF2B5EF4-FFF2-40B4-BE49-F238E27FC236}">
                    <a16:creationId xmlns:a16="http://schemas.microsoft.com/office/drawing/2014/main" id="{7C4C8C1F-AE54-45CF-9332-CBEA86DAFEF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0" y="0"/>
                <a:ext cx="5821680" cy="1004570"/>
              </a:xfrm>
              <a:prstGeom prst="homePlat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 w="12700" cap="rnd" cmpd="sng">
                <a:solidFill>
                  <a:schemeClr val="tx2">
                    <a:lumMod val="60000"/>
                    <a:lumOff val="40000"/>
                    <a:alpha val="100000"/>
                  </a:schemeClr>
                </a:solidFill>
                <a:prstDash val="solid"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algn="ctr" eaLnBrk="0"/>
                <a:r>
                  <a:rPr lang="ko-KR" altLang="en-US" sz="2800" b="1" dirty="0">
                    <a:latin typeface="맑은 고딕" charset="0"/>
                    <a:ea typeface="맑은 고딕" charset="0"/>
                  </a:rPr>
                  <a:t>적</a:t>
                </a:r>
                <a:r>
                  <a:rPr lang="en-US" altLang="ko-KR" sz="2800" b="1" dirty="0">
                    <a:latin typeface="맑은 고딕" charset="0"/>
                    <a:ea typeface="맑은 고딕" charset="0"/>
                  </a:rPr>
                  <a:t>  </a:t>
                </a:r>
                <a:r>
                  <a:rPr lang="ko-KR" altLang="en-US" sz="2800" b="1" dirty="0">
                    <a:latin typeface="맑은 고딕" charset="0"/>
                    <a:ea typeface="맑은 고딕" charset="0"/>
                  </a:rPr>
                  <a:t>용</a:t>
                </a:r>
                <a:r>
                  <a:rPr lang="en-US" altLang="ko-KR" sz="2800" b="1" dirty="0">
                    <a:latin typeface="맑은 고딕" charset="0"/>
                    <a:ea typeface="맑은 고딕" charset="0"/>
                  </a:rPr>
                  <a:t>  </a:t>
                </a:r>
                <a:r>
                  <a:rPr lang="ko-KR" altLang="en-US" sz="2800" b="1" dirty="0">
                    <a:latin typeface="맑은 고딕" charset="0"/>
                    <a:ea typeface="맑은 고딕" charset="0"/>
                  </a:rPr>
                  <a:t>기</a:t>
                </a:r>
                <a:r>
                  <a:rPr lang="en-US" altLang="ko-KR" sz="2800" b="1" dirty="0">
                    <a:latin typeface="맑은 고딕" charset="0"/>
                    <a:ea typeface="맑은 고딕" charset="0"/>
                  </a:rPr>
                  <a:t>  </a:t>
                </a:r>
                <a:r>
                  <a:rPr lang="ko-KR" altLang="en-US" sz="2800" b="1" dirty="0">
                    <a:latin typeface="맑은 고딕" charset="0"/>
                    <a:ea typeface="맑은 고딕" charset="0"/>
                  </a:rPr>
                  <a:t>술</a:t>
                </a:r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11062B06-B843-4256-87DA-543AFB14524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0" y="0"/>
                <a:ext cx="1179195" cy="100457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2700" cap="rnd" cmpd="sng">
                <a:solidFill>
                  <a:schemeClr val="accent1">
                    <a:lumMod val="20000"/>
                    <a:lumOff val="80000"/>
                    <a:alpha val="100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ctr" defTabSz="914400" eaLnBrk="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r>
                  <a:rPr lang="en-US" altLang="ko-KR" sz="3500" dirty="0">
                    <a:solidFill>
                      <a:schemeClr val="tx2"/>
                    </a:solidFill>
                    <a:latin typeface="맑은 고딕" charset="0"/>
                    <a:ea typeface="맑은 고딕" charset="0"/>
                  </a:rPr>
                  <a:t>3</a:t>
                </a:r>
                <a:endParaRPr lang="ko-KR" altLang="en-US" sz="3500" b="0" strike="noStrike" cap="none" dirty="0">
                  <a:solidFill>
                    <a:schemeClr val="tx2"/>
                  </a:solidFill>
                  <a:latin typeface="맑은 고딕" charset="0"/>
                  <a:ea typeface="맑은 고딕" charset="0"/>
                </a:endParaRPr>
              </a:p>
            </p:txBody>
          </p:sp>
        </p:grp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04E06AE0-F274-4D3C-AB8D-EF4B88D035E6}"/>
              </a:ext>
            </a:extLst>
          </p:cNvPr>
          <p:cNvGrpSpPr/>
          <p:nvPr/>
        </p:nvGrpSpPr>
        <p:grpSpPr>
          <a:xfrm>
            <a:off x="4082183" y="1694809"/>
            <a:ext cx="4027634" cy="694266"/>
            <a:chOff x="1624353" y="1787869"/>
            <a:chExt cx="4027634" cy="694266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32FB8AA7-8CE3-4ED9-8C97-8CFBF25F5DBD}"/>
                </a:ext>
              </a:extLst>
            </p:cNvPr>
            <p:cNvSpPr/>
            <p:nvPr/>
          </p:nvSpPr>
          <p:spPr>
            <a:xfrm>
              <a:off x="1624353" y="1787869"/>
              <a:ext cx="802005" cy="694266"/>
            </a:xfrm>
            <a:prstGeom prst="rect">
              <a:avLst/>
            </a:prstGeom>
            <a:noFill/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5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4658F45A-77DD-4AFC-8DA6-1A5914C9771A}"/>
                </a:ext>
              </a:extLst>
            </p:cNvPr>
            <p:cNvSpPr/>
            <p:nvPr/>
          </p:nvSpPr>
          <p:spPr>
            <a:xfrm>
              <a:off x="2414317" y="1787869"/>
              <a:ext cx="802005" cy="694266"/>
            </a:xfrm>
            <a:prstGeom prst="rect">
              <a:avLst/>
            </a:prstGeom>
            <a:noFill/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1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4AD216C0-DED2-4C4B-AC2A-E82B50B31158}"/>
                </a:ext>
              </a:extLst>
            </p:cNvPr>
            <p:cNvSpPr/>
            <p:nvPr/>
          </p:nvSpPr>
          <p:spPr>
            <a:xfrm>
              <a:off x="3220202" y="1787869"/>
              <a:ext cx="802005" cy="694266"/>
            </a:xfrm>
            <a:prstGeom prst="rect">
              <a:avLst/>
            </a:prstGeom>
            <a:noFill/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3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F687FF60-B6B1-4B3E-9C96-9E6E08C64D68}"/>
                </a:ext>
              </a:extLst>
            </p:cNvPr>
            <p:cNvSpPr/>
            <p:nvPr/>
          </p:nvSpPr>
          <p:spPr>
            <a:xfrm>
              <a:off x="4035092" y="1787869"/>
              <a:ext cx="802005" cy="694266"/>
            </a:xfrm>
            <a:prstGeom prst="rect">
              <a:avLst/>
            </a:prstGeom>
            <a:noFill/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7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A49FD53A-E62F-4DDB-9146-A2FB83335FC4}"/>
                </a:ext>
              </a:extLst>
            </p:cNvPr>
            <p:cNvSpPr/>
            <p:nvPr/>
          </p:nvSpPr>
          <p:spPr>
            <a:xfrm>
              <a:off x="4849982" y="1787869"/>
              <a:ext cx="802005" cy="694266"/>
            </a:xfrm>
            <a:prstGeom prst="rect">
              <a:avLst/>
            </a:prstGeom>
            <a:noFill/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8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06AECE02-DEBB-4368-B0B9-368E3D180EBF}"/>
              </a:ext>
            </a:extLst>
          </p:cNvPr>
          <p:cNvGrpSpPr/>
          <p:nvPr/>
        </p:nvGrpSpPr>
        <p:grpSpPr>
          <a:xfrm>
            <a:off x="5694997" y="2547904"/>
            <a:ext cx="4027634" cy="694266"/>
            <a:chOff x="1624353" y="1787869"/>
            <a:chExt cx="4027634" cy="694266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4545278F-A14D-4D83-982F-5FB59EAC080C}"/>
                </a:ext>
              </a:extLst>
            </p:cNvPr>
            <p:cNvSpPr/>
            <p:nvPr/>
          </p:nvSpPr>
          <p:spPr>
            <a:xfrm>
              <a:off x="1624353" y="1787869"/>
              <a:ext cx="802005" cy="694266"/>
            </a:xfrm>
            <a:prstGeom prst="rect">
              <a:avLst/>
            </a:prstGeom>
            <a:noFill/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5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7AB4C6EE-2CD9-43A0-B0FD-AEA43E88C65A}"/>
                </a:ext>
              </a:extLst>
            </p:cNvPr>
            <p:cNvSpPr/>
            <p:nvPr/>
          </p:nvSpPr>
          <p:spPr>
            <a:xfrm>
              <a:off x="2414317" y="1787869"/>
              <a:ext cx="802005" cy="694266"/>
            </a:xfrm>
            <a:prstGeom prst="rect">
              <a:avLst/>
            </a:prstGeom>
            <a:noFill/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1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D68289C0-B447-424A-87F3-DD1D0028BA36}"/>
                </a:ext>
              </a:extLst>
            </p:cNvPr>
            <p:cNvSpPr/>
            <p:nvPr/>
          </p:nvSpPr>
          <p:spPr>
            <a:xfrm>
              <a:off x="3220202" y="1787869"/>
              <a:ext cx="802005" cy="694266"/>
            </a:xfrm>
            <a:prstGeom prst="rect">
              <a:avLst/>
            </a:prstGeom>
            <a:noFill/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3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27116759-FF1D-4389-A2F6-1E56787C14BD}"/>
                </a:ext>
              </a:extLst>
            </p:cNvPr>
            <p:cNvSpPr/>
            <p:nvPr/>
          </p:nvSpPr>
          <p:spPr>
            <a:xfrm>
              <a:off x="4035092" y="1787869"/>
              <a:ext cx="802005" cy="694266"/>
            </a:xfrm>
            <a:prstGeom prst="rect">
              <a:avLst/>
            </a:prstGeom>
            <a:noFill/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7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DF2D7CB1-13DE-4652-8D0F-0AC6BA24A1C6}"/>
                </a:ext>
              </a:extLst>
            </p:cNvPr>
            <p:cNvSpPr/>
            <p:nvPr/>
          </p:nvSpPr>
          <p:spPr>
            <a:xfrm>
              <a:off x="4849982" y="1787869"/>
              <a:ext cx="802005" cy="694266"/>
            </a:xfrm>
            <a:prstGeom prst="rect">
              <a:avLst/>
            </a:prstGeom>
            <a:noFill/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8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D024DDF5-33ED-4F01-BE7E-3AC7C3E0D134}"/>
              </a:ext>
            </a:extLst>
          </p:cNvPr>
          <p:cNvSpPr txBox="1"/>
          <p:nvPr/>
        </p:nvSpPr>
        <p:spPr>
          <a:xfrm>
            <a:off x="1008590" y="6034501"/>
            <a:ext cx="440904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/>
              <a:t>[5] = 8*8+7*7+3*3+1*1+5*5</a:t>
            </a:r>
            <a:endParaRPr lang="ko-KR" altLang="en-US" sz="25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F36BEC0-4E58-4916-A714-7B306C9F0229}"/>
              </a:ext>
            </a:extLst>
          </p:cNvPr>
          <p:cNvSpPr txBox="1"/>
          <p:nvPr/>
        </p:nvSpPr>
        <p:spPr>
          <a:xfrm>
            <a:off x="1008590" y="5513457"/>
            <a:ext cx="387559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/>
              <a:t>[4] = 8*7+7*3+3*1+5*1</a:t>
            </a:r>
            <a:endParaRPr lang="ko-KR" altLang="en-US" sz="25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64986A5-2BEE-407B-81DA-F5B8F0AEBCE6}"/>
              </a:ext>
            </a:extLst>
          </p:cNvPr>
          <p:cNvSpPr txBox="1"/>
          <p:nvPr/>
        </p:nvSpPr>
        <p:spPr>
          <a:xfrm>
            <a:off x="1008590" y="4992413"/>
            <a:ext cx="350335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/>
              <a:t>[3] = 8*3+7*1+5*3</a:t>
            </a:r>
            <a:endParaRPr lang="ko-KR" altLang="en-US" sz="25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F74F238-1546-42E6-8E02-9FED52B275BD}"/>
              </a:ext>
            </a:extLst>
          </p:cNvPr>
          <p:cNvSpPr txBox="1"/>
          <p:nvPr/>
        </p:nvSpPr>
        <p:spPr>
          <a:xfrm>
            <a:off x="1008590" y="4451993"/>
            <a:ext cx="350543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/>
              <a:t>[2] = 8*1+7*5</a:t>
            </a:r>
            <a:endParaRPr lang="ko-KR" altLang="en-US" sz="25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E7A9EBC-2638-4BFF-A0E9-498D7A51A4C9}"/>
              </a:ext>
            </a:extLst>
          </p:cNvPr>
          <p:cNvSpPr txBox="1"/>
          <p:nvPr/>
        </p:nvSpPr>
        <p:spPr>
          <a:xfrm>
            <a:off x="6372316" y="3889790"/>
            <a:ext cx="387559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/>
              <a:t>[6] = 8*7+7*3+3*1+5*1</a:t>
            </a:r>
            <a:endParaRPr lang="ko-KR" altLang="en-US" sz="25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C4D706F-85F2-4EF4-9B20-C8A8BD77B1C0}"/>
              </a:ext>
            </a:extLst>
          </p:cNvPr>
          <p:cNvSpPr txBox="1"/>
          <p:nvPr/>
        </p:nvSpPr>
        <p:spPr>
          <a:xfrm>
            <a:off x="6372316" y="4399886"/>
            <a:ext cx="350335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/>
              <a:t>[7] = </a:t>
            </a:r>
            <a:r>
              <a:rPr lang="en-US" altLang="ko-KR" sz="2500" dirty="0">
                <a:solidFill>
                  <a:srgbClr val="FF0000"/>
                </a:solidFill>
              </a:rPr>
              <a:t>8*3+7*1+5*3</a:t>
            </a:r>
            <a:endParaRPr lang="ko-KR" altLang="en-US" sz="2500" dirty="0">
              <a:solidFill>
                <a:srgbClr val="FF0000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D98024F-07BD-4AE1-ABAF-84FBB30ED64D}"/>
              </a:ext>
            </a:extLst>
          </p:cNvPr>
          <p:cNvSpPr txBox="1"/>
          <p:nvPr/>
        </p:nvSpPr>
        <p:spPr>
          <a:xfrm>
            <a:off x="1008590" y="3527761"/>
            <a:ext cx="190193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/>
              <a:t>[0] = 0</a:t>
            </a:r>
            <a:endParaRPr lang="ko-KR" altLang="en-US" sz="25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BF5A29C-6A66-4D42-B470-EB6F4428CED0}"/>
              </a:ext>
            </a:extLst>
          </p:cNvPr>
          <p:cNvSpPr txBox="1"/>
          <p:nvPr/>
        </p:nvSpPr>
        <p:spPr>
          <a:xfrm>
            <a:off x="1003182" y="3978726"/>
            <a:ext cx="209212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/>
              <a:t>[1] = 5*8</a:t>
            </a:r>
            <a:endParaRPr lang="ko-KR" altLang="en-US" sz="2500" dirty="0"/>
          </a:p>
        </p:txBody>
      </p:sp>
    </p:spTree>
    <p:extLst>
      <p:ext uri="{BB962C8B-B14F-4D97-AF65-F5344CB8AC3E}">
        <p14:creationId xmlns:p14="http://schemas.microsoft.com/office/powerpoint/2010/main" val="39839024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1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모서리가 둥근 직사각형 39"/>
          <p:cNvSpPr/>
          <p:nvPr/>
        </p:nvSpPr>
        <p:spPr>
          <a:xfrm>
            <a:off x="734037" y="1129533"/>
            <a:ext cx="10613450" cy="5504629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rgbClr val="FB6C6F"/>
            </a:solidFill>
            <a:prstDash val="sysDot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solidFill>
                <a:schemeClr val="tx1"/>
              </a:solidFill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0" y="0"/>
            <a:ext cx="5820410" cy="1003300"/>
            <a:chOff x="0" y="0"/>
            <a:chExt cx="5820410" cy="1003300"/>
          </a:xfrm>
        </p:grpSpPr>
        <p:sp>
          <p:nvSpPr>
            <p:cNvPr id="9" name="오각형 8"/>
            <p:cNvSpPr/>
            <p:nvPr/>
          </p:nvSpPr>
          <p:spPr>
            <a:xfrm>
              <a:off x="0" y="0"/>
              <a:ext cx="5821045" cy="1003935"/>
            </a:xfrm>
            <a:prstGeom prst="homePlate">
              <a:avLst/>
            </a:prstGeom>
            <a:solidFill>
              <a:schemeClr val="tx2">
                <a:lumMod val="60000"/>
                <a:lumOff val="40000"/>
              </a:schemeClr>
            </a:solidFill>
            <a:ln cap="rnd">
              <a:solidFill>
                <a:schemeClr val="tx2">
                  <a:lumMod val="60000"/>
                  <a:lumOff val="40000"/>
                </a:schemeClr>
              </a:solidFill>
              <a:round/>
            </a:ln>
            <a:effectLst>
              <a:glow rad="1397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algn="ctr" eaLnBrk="0"/>
              <a:r>
                <a:rPr lang="ko-KR" altLang="en-US" sz="2800" b="1" dirty="0">
                  <a:latin typeface="맑은 고딕" charset="0"/>
                  <a:ea typeface="맑은 고딕" charset="0"/>
                </a:rPr>
                <a:t>적</a:t>
              </a:r>
              <a:r>
                <a:rPr lang="en-US" altLang="ko-KR" sz="2800" b="1" dirty="0">
                  <a:latin typeface="맑은 고딕" charset="0"/>
                  <a:ea typeface="맑은 고딕" charset="0"/>
                </a:rPr>
                <a:t>  </a:t>
              </a:r>
              <a:r>
                <a:rPr lang="ko-KR" altLang="en-US" sz="2800" b="1" dirty="0">
                  <a:latin typeface="맑은 고딕" charset="0"/>
                  <a:ea typeface="맑은 고딕" charset="0"/>
                </a:rPr>
                <a:t>용</a:t>
              </a:r>
              <a:r>
                <a:rPr lang="en-US" altLang="ko-KR" sz="2800" b="1" dirty="0">
                  <a:latin typeface="맑은 고딕" charset="0"/>
                  <a:ea typeface="맑은 고딕" charset="0"/>
                </a:rPr>
                <a:t>  </a:t>
              </a:r>
              <a:r>
                <a:rPr lang="ko-KR" altLang="en-US" sz="2800" b="1" dirty="0">
                  <a:latin typeface="맑은 고딕" charset="0"/>
                  <a:ea typeface="맑은 고딕" charset="0"/>
                </a:rPr>
                <a:t>기</a:t>
              </a:r>
              <a:r>
                <a:rPr lang="en-US" altLang="ko-KR" sz="2800" b="1" dirty="0">
                  <a:latin typeface="맑은 고딕" charset="0"/>
                  <a:ea typeface="맑은 고딕" charset="0"/>
                </a:rPr>
                <a:t>  </a:t>
              </a:r>
              <a:r>
                <a:rPr lang="ko-KR" altLang="en-US" sz="2800" b="1" dirty="0">
                  <a:latin typeface="맑은 고딕" charset="0"/>
                  <a:ea typeface="맑은 고딕" charset="0"/>
                </a:rPr>
                <a:t>술</a:t>
              </a: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0" y="0"/>
              <a:ext cx="1178560" cy="100393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cap="rnd">
              <a:solidFill>
                <a:schemeClr val="accent1">
                  <a:lumMod val="20000"/>
                  <a:lumOff val="8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3500" dirty="0">
                  <a:solidFill>
                    <a:schemeClr val="tx2"/>
                  </a:solidFill>
                  <a:latin typeface="맑은 고딕" charset="0"/>
                  <a:ea typeface="맑은 고딕" charset="0"/>
                </a:rPr>
                <a:t>3</a:t>
              </a:r>
              <a:endParaRPr lang="ko-KR" altLang="en-US" sz="3500" b="0" strike="noStrike" cap="none" dirty="0">
                <a:solidFill>
                  <a:schemeClr val="tx2"/>
                </a:solidFill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6" name="텍스트 상자 2056">
            <a:extLst>
              <a:ext uri="{FF2B5EF4-FFF2-40B4-BE49-F238E27FC236}">
                <a16:creationId xmlns:a16="http://schemas.microsoft.com/office/drawing/2014/main" id="{E95D55A5-DD0B-4427-A2B0-78089BA4BB33}"/>
              </a:ext>
            </a:extLst>
          </p:cNvPr>
          <p:cNvSpPr txBox="1">
            <a:spLocks/>
          </p:cNvSpPr>
          <p:nvPr/>
        </p:nvSpPr>
        <p:spPr>
          <a:xfrm>
            <a:off x="11499850" y="6449060"/>
            <a:ext cx="645795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strike="noStrike" cap="none" dirty="0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rPr>
              <a:t>20</a:t>
            </a:r>
            <a:endParaRPr lang="ko-KR" altLang="en-US" sz="1800" b="0" strike="noStrike" cap="none" dirty="0">
              <a:solidFill>
                <a:schemeClr val="accent1">
                  <a:lumMod val="50000"/>
                  <a:lumOff val="0"/>
                </a:schemeClr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FFC56923-C53C-40DB-9014-6880C1386B6F}"/>
              </a:ext>
            </a:extLst>
          </p:cNvPr>
          <p:cNvGrpSpPr/>
          <p:nvPr/>
        </p:nvGrpSpPr>
        <p:grpSpPr>
          <a:xfrm>
            <a:off x="0" y="0"/>
            <a:ext cx="10233025" cy="1003935"/>
            <a:chOff x="0" y="0"/>
            <a:chExt cx="10233025" cy="1003935"/>
          </a:xfrm>
        </p:grpSpPr>
        <p:sp>
          <p:nvSpPr>
            <p:cNvPr id="17" name="오각형 18">
              <a:extLst>
                <a:ext uri="{FF2B5EF4-FFF2-40B4-BE49-F238E27FC236}">
                  <a16:creationId xmlns:a16="http://schemas.microsoft.com/office/drawing/2014/main" id="{1CD6FE41-5E11-4FE0-A932-E445AD9B957B}"/>
                </a:ext>
              </a:extLst>
            </p:cNvPr>
            <p:cNvSpPr>
              <a:spLocks/>
            </p:cNvSpPr>
            <p:nvPr/>
          </p:nvSpPr>
          <p:spPr>
            <a:xfrm>
              <a:off x="0" y="0"/>
              <a:ext cx="10233660" cy="1004570"/>
            </a:xfrm>
            <a:prstGeom prst="homePlate">
              <a:avLst/>
            </a:prstGeom>
            <a:solidFill>
              <a:srgbClr val="647C9C"/>
            </a:solidFill>
            <a:ln w="12700" cap="rnd" cmpd="sng">
              <a:solidFill>
                <a:srgbClr val="6E84A2">
                  <a:alpha val="100000"/>
                </a:srgbClr>
              </a:solidFill>
              <a:prstDash val="solid"/>
            </a:ln>
            <a:effectLst>
              <a:glow rad="139700">
                <a:srgbClr val="A6A6A6">
                  <a:alpha val="40035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2100" b="1" strike="noStrike" cap="none" dirty="0">
                  <a:solidFill>
                    <a:schemeClr val="bg1"/>
                  </a:solidFill>
                  <a:latin typeface="맑은 고딕" charset="0"/>
                  <a:ea typeface="맑은 고딕" charset="0"/>
                </a:rPr>
                <a:t>					          Autocorrelation</a:t>
              </a:r>
              <a:endParaRPr lang="ko-KR" altLang="en-US" sz="2100" b="1" strike="noStrike" cap="none" dirty="0">
                <a:solidFill>
                  <a:schemeClr val="bg1"/>
                </a:solidFill>
                <a:latin typeface="맑은 고딕" charset="0"/>
                <a:ea typeface="맑은 고딕" charset="0"/>
              </a:endParaRPr>
            </a:p>
          </p:txBody>
        </p: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6C1D0D90-B4A1-435A-8A63-37F73D91A7F7}"/>
                </a:ext>
              </a:extLst>
            </p:cNvPr>
            <p:cNvGrpSpPr/>
            <p:nvPr/>
          </p:nvGrpSpPr>
          <p:grpSpPr>
            <a:xfrm>
              <a:off x="0" y="0"/>
              <a:ext cx="5821045" cy="1003935"/>
              <a:chOff x="0" y="0"/>
              <a:chExt cx="5821045" cy="1003935"/>
            </a:xfrm>
            <a:effectLst>
              <a:glow rad="63500">
                <a:srgbClr val="A6A6A6">
                  <a:alpha val="40035"/>
                </a:srgbClr>
              </a:glow>
            </a:effectLst>
          </p:grpSpPr>
          <p:sp>
            <p:nvSpPr>
              <p:cNvPr id="19" name="오각형 16">
                <a:extLst>
                  <a:ext uri="{FF2B5EF4-FFF2-40B4-BE49-F238E27FC236}">
                    <a16:creationId xmlns:a16="http://schemas.microsoft.com/office/drawing/2014/main" id="{7C4C8C1F-AE54-45CF-9332-CBEA86DAFEF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0" y="0"/>
                <a:ext cx="5821680" cy="1004570"/>
              </a:xfrm>
              <a:prstGeom prst="homePlat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 w="12700" cap="rnd" cmpd="sng">
                <a:solidFill>
                  <a:schemeClr val="tx2">
                    <a:lumMod val="60000"/>
                    <a:lumOff val="40000"/>
                    <a:alpha val="100000"/>
                  </a:schemeClr>
                </a:solidFill>
                <a:prstDash val="solid"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algn="ctr" eaLnBrk="0"/>
                <a:r>
                  <a:rPr lang="ko-KR" altLang="en-US" sz="2800" b="1" dirty="0">
                    <a:latin typeface="맑은 고딕" charset="0"/>
                    <a:ea typeface="맑은 고딕" charset="0"/>
                  </a:rPr>
                  <a:t>적</a:t>
                </a:r>
                <a:r>
                  <a:rPr lang="en-US" altLang="ko-KR" sz="2800" b="1" dirty="0">
                    <a:latin typeface="맑은 고딕" charset="0"/>
                    <a:ea typeface="맑은 고딕" charset="0"/>
                  </a:rPr>
                  <a:t>  </a:t>
                </a:r>
                <a:r>
                  <a:rPr lang="ko-KR" altLang="en-US" sz="2800" b="1" dirty="0">
                    <a:latin typeface="맑은 고딕" charset="0"/>
                    <a:ea typeface="맑은 고딕" charset="0"/>
                  </a:rPr>
                  <a:t>용</a:t>
                </a:r>
                <a:r>
                  <a:rPr lang="en-US" altLang="ko-KR" sz="2800" b="1" dirty="0">
                    <a:latin typeface="맑은 고딕" charset="0"/>
                    <a:ea typeface="맑은 고딕" charset="0"/>
                  </a:rPr>
                  <a:t>  </a:t>
                </a:r>
                <a:r>
                  <a:rPr lang="ko-KR" altLang="en-US" sz="2800" b="1" dirty="0">
                    <a:latin typeface="맑은 고딕" charset="0"/>
                    <a:ea typeface="맑은 고딕" charset="0"/>
                  </a:rPr>
                  <a:t>기</a:t>
                </a:r>
                <a:r>
                  <a:rPr lang="en-US" altLang="ko-KR" sz="2800" b="1" dirty="0">
                    <a:latin typeface="맑은 고딕" charset="0"/>
                    <a:ea typeface="맑은 고딕" charset="0"/>
                  </a:rPr>
                  <a:t>  </a:t>
                </a:r>
                <a:r>
                  <a:rPr lang="ko-KR" altLang="en-US" sz="2800" b="1" dirty="0">
                    <a:latin typeface="맑은 고딕" charset="0"/>
                    <a:ea typeface="맑은 고딕" charset="0"/>
                  </a:rPr>
                  <a:t>술</a:t>
                </a:r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11062B06-B843-4256-87DA-543AFB14524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0" y="0"/>
                <a:ext cx="1179195" cy="100457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2700" cap="rnd" cmpd="sng">
                <a:solidFill>
                  <a:schemeClr val="accent1">
                    <a:lumMod val="20000"/>
                    <a:lumOff val="80000"/>
                    <a:alpha val="100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ctr" defTabSz="914400" eaLnBrk="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r>
                  <a:rPr lang="en-US" altLang="ko-KR" sz="3500" dirty="0">
                    <a:solidFill>
                      <a:schemeClr val="tx2"/>
                    </a:solidFill>
                    <a:latin typeface="맑은 고딕" charset="0"/>
                    <a:ea typeface="맑은 고딕" charset="0"/>
                  </a:rPr>
                  <a:t>3</a:t>
                </a:r>
                <a:endParaRPr lang="ko-KR" altLang="en-US" sz="3500" b="0" strike="noStrike" cap="none" dirty="0">
                  <a:solidFill>
                    <a:schemeClr val="tx2"/>
                  </a:solidFill>
                  <a:latin typeface="맑은 고딕" charset="0"/>
                  <a:ea typeface="맑은 고딕" charset="0"/>
                </a:endParaRPr>
              </a:p>
            </p:txBody>
          </p:sp>
        </p:grp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04E06AE0-F274-4D3C-AB8D-EF4B88D035E6}"/>
              </a:ext>
            </a:extLst>
          </p:cNvPr>
          <p:cNvGrpSpPr/>
          <p:nvPr/>
        </p:nvGrpSpPr>
        <p:grpSpPr>
          <a:xfrm>
            <a:off x="4082183" y="1694809"/>
            <a:ext cx="4027634" cy="694266"/>
            <a:chOff x="1624353" y="1787869"/>
            <a:chExt cx="4027634" cy="694266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32FB8AA7-8CE3-4ED9-8C97-8CFBF25F5DBD}"/>
                </a:ext>
              </a:extLst>
            </p:cNvPr>
            <p:cNvSpPr/>
            <p:nvPr/>
          </p:nvSpPr>
          <p:spPr>
            <a:xfrm>
              <a:off x="1624353" y="1787869"/>
              <a:ext cx="802005" cy="694266"/>
            </a:xfrm>
            <a:prstGeom prst="rect">
              <a:avLst/>
            </a:prstGeom>
            <a:noFill/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5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4658F45A-77DD-4AFC-8DA6-1A5914C9771A}"/>
                </a:ext>
              </a:extLst>
            </p:cNvPr>
            <p:cNvSpPr/>
            <p:nvPr/>
          </p:nvSpPr>
          <p:spPr>
            <a:xfrm>
              <a:off x="2414317" y="1787869"/>
              <a:ext cx="802005" cy="694266"/>
            </a:xfrm>
            <a:prstGeom prst="rect">
              <a:avLst/>
            </a:prstGeom>
            <a:noFill/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1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4AD216C0-DED2-4C4B-AC2A-E82B50B31158}"/>
                </a:ext>
              </a:extLst>
            </p:cNvPr>
            <p:cNvSpPr/>
            <p:nvPr/>
          </p:nvSpPr>
          <p:spPr>
            <a:xfrm>
              <a:off x="3220202" y="1787869"/>
              <a:ext cx="802005" cy="694266"/>
            </a:xfrm>
            <a:prstGeom prst="rect">
              <a:avLst/>
            </a:prstGeom>
            <a:noFill/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3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F687FF60-B6B1-4B3E-9C96-9E6E08C64D68}"/>
                </a:ext>
              </a:extLst>
            </p:cNvPr>
            <p:cNvSpPr/>
            <p:nvPr/>
          </p:nvSpPr>
          <p:spPr>
            <a:xfrm>
              <a:off x="4035092" y="1787869"/>
              <a:ext cx="802005" cy="694266"/>
            </a:xfrm>
            <a:prstGeom prst="rect">
              <a:avLst/>
            </a:prstGeom>
            <a:noFill/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7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A49FD53A-E62F-4DDB-9146-A2FB83335FC4}"/>
                </a:ext>
              </a:extLst>
            </p:cNvPr>
            <p:cNvSpPr/>
            <p:nvPr/>
          </p:nvSpPr>
          <p:spPr>
            <a:xfrm>
              <a:off x="4849982" y="1787869"/>
              <a:ext cx="802005" cy="694266"/>
            </a:xfrm>
            <a:prstGeom prst="rect">
              <a:avLst/>
            </a:prstGeom>
            <a:noFill/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8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06AECE02-DEBB-4368-B0B9-368E3D180EBF}"/>
              </a:ext>
            </a:extLst>
          </p:cNvPr>
          <p:cNvGrpSpPr/>
          <p:nvPr/>
        </p:nvGrpSpPr>
        <p:grpSpPr>
          <a:xfrm>
            <a:off x="6497002" y="2547904"/>
            <a:ext cx="4027634" cy="694266"/>
            <a:chOff x="1624353" y="1787869"/>
            <a:chExt cx="4027634" cy="694266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4545278F-A14D-4D83-982F-5FB59EAC080C}"/>
                </a:ext>
              </a:extLst>
            </p:cNvPr>
            <p:cNvSpPr/>
            <p:nvPr/>
          </p:nvSpPr>
          <p:spPr>
            <a:xfrm>
              <a:off x="1624353" y="1787869"/>
              <a:ext cx="802005" cy="694266"/>
            </a:xfrm>
            <a:prstGeom prst="rect">
              <a:avLst/>
            </a:prstGeom>
            <a:noFill/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5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7AB4C6EE-2CD9-43A0-B0FD-AEA43E88C65A}"/>
                </a:ext>
              </a:extLst>
            </p:cNvPr>
            <p:cNvSpPr/>
            <p:nvPr/>
          </p:nvSpPr>
          <p:spPr>
            <a:xfrm>
              <a:off x="2414317" y="1787869"/>
              <a:ext cx="802005" cy="694266"/>
            </a:xfrm>
            <a:prstGeom prst="rect">
              <a:avLst/>
            </a:prstGeom>
            <a:noFill/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1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D68289C0-B447-424A-87F3-DD1D0028BA36}"/>
                </a:ext>
              </a:extLst>
            </p:cNvPr>
            <p:cNvSpPr/>
            <p:nvPr/>
          </p:nvSpPr>
          <p:spPr>
            <a:xfrm>
              <a:off x="3220202" y="1787869"/>
              <a:ext cx="802005" cy="694266"/>
            </a:xfrm>
            <a:prstGeom prst="rect">
              <a:avLst/>
            </a:prstGeom>
            <a:noFill/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3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27116759-FF1D-4389-A2F6-1E56787C14BD}"/>
                </a:ext>
              </a:extLst>
            </p:cNvPr>
            <p:cNvSpPr/>
            <p:nvPr/>
          </p:nvSpPr>
          <p:spPr>
            <a:xfrm>
              <a:off x="4035092" y="1787869"/>
              <a:ext cx="802005" cy="694266"/>
            </a:xfrm>
            <a:prstGeom prst="rect">
              <a:avLst/>
            </a:prstGeom>
            <a:noFill/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7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DF2D7CB1-13DE-4652-8D0F-0AC6BA24A1C6}"/>
                </a:ext>
              </a:extLst>
            </p:cNvPr>
            <p:cNvSpPr/>
            <p:nvPr/>
          </p:nvSpPr>
          <p:spPr>
            <a:xfrm>
              <a:off x="4849982" y="1787869"/>
              <a:ext cx="802005" cy="694266"/>
            </a:xfrm>
            <a:prstGeom prst="rect">
              <a:avLst/>
            </a:prstGeom>
            <a:noFill/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8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D024DDF5-33ED-4F01-BE7E-3AC7C3E0D134}"/>
              </a:ext>
            </a:extLst>
          </p:cNvPr>
          <p:cNvSpPr txBox="1"/>
          <p:nvPr/>
        </p:nvSpPr>
        <p:spPr>
          <a:xfrm>
            <a:off x="1008590" y="6034501"/>
            <a:ext cx="440904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/>
              <a:t>[5] = 8*8+7*7+3*3+1*1+5*5</a:t>
            </a:r>
            <a:endParaRPr lang="ko-KR" altLang="en-US" sz="25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F36BEC0-4E58-4916-A714-7B306C9F0229}"/>
              </a:ext>
            </a:extLst>
          </p:cNvPr>
          <p:cNvSpPr txBox="1"/>
          <p:nvPr/>
        </p:nvSpPr>
        <p:spPr>
          <a:xfrm>
            <a:off x="1008590" y="5513457"/>
            <a:ext cx="387559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/>
              <a:t>[4] = 8*7+7*3+3*1+5*1</a:t>
            </a:r>
            <a:endParaRPr lang="ko-KR" altLang="en-US" sz="25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64986A5-2BEE-407B-81DA-F5B8F0AEBCE6}"/>
              </a:ext>
            </a:extLst>
          </p:cNvPr>
          <p:cNvSpPr txBox="1"/>
          <p:nvPr/>
        </p:nvSpPr>
        <p:spPr>
          <a:xfrm>
            <a:off x="1008590" y="4992413"/>
            <a:ext cx="350335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/>
              <a:t>[3] = 8*3+7*1+5*3</a:t>
            </a:r>
            <a:endParaRPr lang="ko-KR" altLang="en-US" sz="25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F74F238-1546-42E6-8E02-9FED52B275BD}"/>
              </a:ext>
            </a:extLst>
          </p:cNvPr>
          <p:cNvSpPr txBox="1"/>
          <p:nvPr/>
        </p:nvSpPr>
        <p:spPr>
          <a:xfrm>
            <a:off x="1008590" y="4451993"/>
            <a:ext cx="350543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/>
              <a:t>[2] = 8*1+7*5</a:t>
            </a:r>
            <a:endParaRPr lang="ko-KR" altLang="en-US" sz="25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E7A9EBC-2638-4BFF-A0E9-498D7A51A4C9}"/>
              </a:ext>
            </a:extLst>
          </p:cNvPr>
          <p:cNvSpPr txBox="1"/>
          <p:nvPr/>
        </p:nvSpPr>
        <p:spPr>
          <a:xfrm>
            <a:off x="6372316" y="3889790"/>
            <a:ext cx="387559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/>
              <a:t>[6] = 8*7+7*3+3*1+5*1</a:t>
            </a:r>
            <a:endParaRPr lang="ko-KR" altLang="en-US" sz="25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C4D706F-85F2-4EF4-9B20-C8A8BD77B1C0}"/>
              </a:ext>
            </a:extLst>
          </p:cNvPr>
          <p:cNvSpPr txBox="1"/>
          <p:nvPr/>
        </p:nvSpPr>
        <p:spPr>
          <a:xfrm>
            <a:off x="6372316" y="4399886"/>
            <a:ext cx="350335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/>
              <a:t>[7] = 8*3+7*1+5*3</a:t>
            </a:r>
            <a:endParaRPr lang="ko-KR" altLang="en-US" sz="25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4574831-011D-4FC6-A002-4D09A7CE5E8C}"/>
              </a:ext>
            </a:extLst>
          </p:cNvPr>
          <p:cNvSpPr txBox="1"/>
          <p:nvPr/>
        </p:nvSpPr>
        <p:spPr>
          <a:xfrm>
            <a:off x="6372316" y="4930494"/>
            <a:ext cx="350543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/>
              <a:t>[8] = </a:t>
            </a:r>
            <a:r>
              <a:rPr lang="en-US" altLang="ko-KR" sz="2500" dirty="0">
                <a:solidFill>
                  <a:srgbClr val="FF0000"/>
                </a:solidFill>
              </a:rPr>
              <a:t>8*1+7*5</a:t>
            </a:r>
            <a:endParaRPr lang="ko-KR" altLang="en-US" sz="2500" dirty="0">
              <a:solidFill>
                <a:srgbClr val="FF0000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8B18658-0FBF-4EE7-BF66-0B0929B202BC}"/>
              </a:ext>
            </a:extLst>
          </p:cNvPr>
          <p:cNvSpPr txBox="1"/>
          <p:nvPr/>
        </p:nvSpPr>
        <p:spPr>
          <a:xfrm>
            <a:off x="1008590" y="3527761"/>
            <a:ext cx="190193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/>
              <a:t>[0] = 0</a:t>
            </a:r>
            <a:endParaRPr lang="ko-KR" altLang="en-US" sz="25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509DB08-4D3B-4DC0-ADF7-507C3F8637C6}"/>
              </a:ext>
            </a:extLst>
          </p:cNvPr>
          <p:cNvSpPr txBox="1"/>
          <p:nvPr/>
        </p:nvSpPr>
        <p:spPr>
          <a:xfrm>
            <a:off x="1003182" y="3978726"/>
            <a:ext cx="209212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/>
              <a:t>[1] = 5*8</a:t>
            </a:r>
            <a:endParaRPr lang="ko-KR" altLang="en-US" sz="2500" dirty="0"/>
          </a:p>
        </p:txBody>
      </p:sp>
    </p:spTree>
    <p:extLst>
      <p:ext uri="{BB962C8B-B14F-4D97-AF65-F5344CB8AC3E}">
        <p14:creationId xmlns:p14="http://schemas.microsoft.com/office/powerpoint/2010/main" val="23059810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1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모서리가 둥근 직사각형 39"/>
          <p:cNvSpPr/>
          <p:nvPr/>
        </p:nvSpPr>
        <p:spPr>
          <a:xfrm>
            <a:off x="734037" y="1129533"/>
            <a:ext cx="10613450" cy="5504629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rgbClr val="FB6C6F"/>
            </a:solidFill>
            <a:prstDash val="sysDot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solidFill>
                <a:schemeClr val="tx1"/>
              </a:solidFill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0" y="0"/>
            <a:ext cx="5820410" cy="1003300"/>
            <a:chOff x="0" y="0"/>
            <a:chExt cx="5820410" cy="1003300"/>
          </a:xfrm>
        </p:grpSpPr>
        <p:sp>
          <p:nvSpPr>
            <p:cNvPr id="9" name="오각형 8"/>
            <p:cNvSpPr/>
            <p:nvPr/>
          </p:nvSpPr>
          <p:spPr>
            <a:xfrm>
              <a:off x="0" y="0"/>
              <a:ext cx="5821045" cy="1003935"/>
            </a:xfrm>
            <a:prstGeom prst="homePlate">
              <a:avLst/>
            </a:prstGeom>
            <a:solidFill>
              <a:schemeClr val="tx2">
                <a:lumMod val="60000"/>
                <a:lumOff val="40000"/>
              </a:schemeClr>
            </a:solidFill>
            <a:ln cap="rnd">
              <a:solidFill>
                <a:schemeClr val="tx2">
                  <a:lumMod val="60000"/>
                  <a:lumOff val="40000"/>
                </a:schemeClr>
              </a:solidFill>
              <a:round/>
            </a:ln>
            <a:effectLst>
              <a:glow rad="1397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algn="ctr" eaLnBrk="0"/>
              <a:r>
                <a:rPr lang="ko-KR" altLang="en-US" sz="2800" b="1" dirty="0">
                  <a:latin typeface="맑은 고딕" charset="0"/>
                  <a:ea typeface="맑은 고딕" charset="0"/>
                </a:rPr>
                <a:t>적</a:t>
              </a:r>
              <a:r>
                <a:rPr lang="en-US" altLang="ko-KR" sz="2800" b="1" dirty="0">
                  <a:latin typeface="맑은 고딕" charset="0"/>
                  <a:ea typeface="맑은 고딕" charset="0"/>
                </a:rPr>
                <a:t>  </a:t>
              </a:r>
              <a:r>
                <a:rPr lang="ko-KR" altLang="en-US" sz="2800" b="1" dirty="0">
                  <a:latin typeface="맑은 고딕" charset="0"/>
                  <a:ea typeface="맑은 고딕" charset="0"/>
                </a:rPr>
                <a:t>용</a:t>
              </a:r>
              <a:r>
                <a:rPr lang="en-US" altLang="ko-KR" sz="2800" b="1" dirty="0">
                  <a:latin typeface="맑은 고딕" charset="0"/>
                  <a:ea typeface="맑은 고딕" charset="0"/>
                </a:rPr>
                <a:t>  </a:t>
              </a:r>
              <a:r>
                <a:rPr lang="ko-KR" altLang="en-US" sz="2800" b="1" dirty="0">
                  <a:latin typeface="맑은 고딕" charset="0"/>
                  <a:ea typeface="맑은 고딕" charset="0"/>
                </a:rPr>
                <a:t>기</a:t>
              </a:r>
              <a:r>
                <a:rPr lang="en-US" altLang="ko-KR" sz="2800" b="1" dirty="0">
                  <a:latin typeface="맑은 고딕" charset="0"/>
                  <a:ea typeface="맑은 고딕" charset="0"/>
                </a:rPr>
                <a:t>  </a:t>
              </a:r>
              <a:r>
                <a:rPr lang="ko-KR" altLang="en-US" sz="2800" b="1" dirty="0">
                  <a:latin typeface="맑은 고딕" charset="0"/>
                  <a:ea typeface="맑은 고딕" charset="0"/>
                </a:rPr>
                <a:t>술</a:t>
              </a: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0" y="0"/>
              <a:ext cx="1178560" cy="100393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cap="rnd">
              <a:solidFill>
                <a:schemeClr val="accent1">
                  <a:lumMod val="20000"/>
                  <a:lumOff val="8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3500" dirty="0">
                  <a:solidFill>
                    <a:schemeClr val="tx2"/>
                  </a:solidFill>
                  <a:latin typeface="맑은 고딕" charset="0"/>
                  <a:ea typeface="맑은 고딕" charset="0"/>
                </a:rPr>
                <a:t>3</a:t>
              </a:r>
              <a:endParaRPr lang="ko-KR" altLang="en-US" sz="3500" b="0" strike="noStrike" cap="none" dirty="0">
                <a:solidFill>
                  <a:schemeClr val="tx2"/>
                </a:solidFill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6" name="텍스트 상자 2056">
            <a:extLst>
              <a:ext uri="{FF2B5EF4-FFF2-40B4-BE49-F238E27FC236}">
                <a16:creationId xmlns:a16="http://schemas.microsoft.com/office/drawing/2014/main" id="{E95D55A5-DD0B-4427-A2B0-78089BA4BB33}"/>
              </a:ext>
            </a:extLst>
          </p:cNvPr>
          <p:cNvSpPr txBox="1">
            <a:spLocks/>
          </p:cNvSpPr>
          <p:nvPr/>
        </p:nvSpPr>
        <p:spPr>
          <a:xfrm>
            <a:off x="11499850" y="6449060"/>
            <a:ext cx="645795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strike="noStrike" cap="none" dirty="0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rPr>
              <a:t>21</a:t>
            </a:r>
            <a:endParaRPr lang="ko-KR" altLang="en-US" sz="1800" b="0" strike="noStrike" cap="none" dirty="0">
              <a:solidFill>
                <a:schemeClr val="accent1">
                  <a:lumMod val="50000"/>
                  <a:lumOff val="0"/>
                </a:schemeClr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FFC56923-C53C-40DB-9014-6880C1386B6F}"/>
              </a:ext>
            </a:extLst>
          </p:cNvPr>
          <p:cNvGrpSpPr/>
          <p:nvPr/>
        </p:nvGrpSpPr>
        <p:grpSpPr>
          <a:xfrm>
            <a:off x="0" y="0"/>
            <a:ext cx="10233025" cy="1003935"/>
            <a:chOff x="0" y="0"/>
            <a:chExt cx="10233025" cy="1003935"/>
          </a:xfrm>
        </p:grpSpPr>
        <p:sp>
          <p:nvSpPr>
            <p:cNvPr id="17" name="오각형 18">
              <a:extLst>
                <a:ext uri="{FF2B5EF4-FFF2-40B4-BE49-F238E27FC236}">
                  <a16:creationId xmlns:a16="http://schemas.microsoft.com/office/drawing/2014/main" id="{1CD6FE41-5E11-4FE0-A932-E445AD9B957B}"/>
                </a:ext>
              </a:extLst>
            </p:cNvPr>
            <p:cNvSpPr>
              <a:spLocks/>
            </p:cNvSpPr>
            <p:nvPr/>
          </p:nvSpPr>
          <p:spPr>
            <a:xfrm>
              <a:off x="0" y="0"/>
              <a:ext cx="10233660" cy="1004570"/>
            </a:xfrm>
            <a:prstGeom prst="homePlate">
              <a:avLst/>
            </a:prstGeom>
            <a:solidFill>
              <a:srgbClr val="647C9C"/>
            </a:solidFill>
            <a:ln w="12700" cap="rnd" cmpd="sng">
              <a:solidFill>
                <a:srgbClr val="6E84A2">
                  <a:alpha val="100000"/>
                </a:srgbClr>
              </a:solidFill>
              <a:prstDash val="solid"/>
            </a:ln>
            <a:effectLst>
              <a:glow rad="139700">
                <a:srgbClr val="A6A6A6">
                  <a:alpha val="40035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2100" b="1" strike="noStrike" cap="none" dirty="0">
                  <a:solidFill>
                    <a:schemeClr val="bg1"/>
                  </a:solidFill>
                  <a:latin typeface="맑은 고딕" charset="0"/>
                  <a:ea typeface="맑은 고딕" charset="0"/>
                </a:rPr>
                <a:t>					          Autocorrelation</a:t>
              </a:r>
              <a:endParaRPr lang="ko-KR" altLang="en-US" sz="2100" b="1" strike="noStrike" cap="none" dirty="0">
                <a:solidFill>
                  <a:schemeClr val="bg1"/>
                </a:solidFill>
                <a:latin typeface="맑은 고딕" charset="0"/>
                <a:ea typeface="맑은 고딕" charset="0"/>
              </a:endParaRPr>
            </a:p>
          </p:txBody>
        </p: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6C1D0D90-B4A1-435A-8A63-37F73D91A7F7}"/>
                </a:ext>
              </a:extLst>
            </p:cNvPr>
            <p:cNvGrpSpPr/>
            <p:nvPr/>
          </p:nvGrpSpPr>
          <p:grpSpPr>
            <a:xfrm>
              <a:off x="0" y="0"/>
              <a:ext cx="5821045" cy="1003935"/>
              <a:chOff x="0" y="0"/>
              <a:chExt cx="5821045" cy="1003935"/>
            </a:xfrm>
            <a:effectLst>
              <a:glow rad="63500">
                <a:srgbClr val="A6A6A6">
                  <a:alpha val="40035"/>
                </a:srgbClr>
              </a:glow>
            </a:effectLst>
          </p:grpSpPr>
          <p:sp>
            <p:nvSpPr>
              <p:cNvPr id="19" name="오각형 16">
                <a:extLst>
                  <a:ext uri="{FF2B5EF4-FFF2-40B4-BE49-F238E27FC236}">
                    <a16:creationId xmlns:a16="http://schemas.microsoft.com/office/drawing/2014/main" id="{7C4C8C1F-AE54-45CF-9332-CBEA86DAFEF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0" y="0"/>
                <a:ext cx="5821680" cy="1004570"/>
              </a:xfrm>
              <a:prstGeom prst="homePlat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 w="12700" cap="rnd" cmpd="sng">
                <a:solidFill>
                  <a:schemeClr val="tx2">
                    <a:lumMod val="60000"/>
                    <a:lumOff val="40000"/>
                    <a:alpha val="100000"/>
                  </a:schemeClr>
                </a:solidFill>
                <a:prstDash val="solid"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algn="ctr" eaLnBrk="0"/>
                <a:r>
                  <a:rPr lang="ko-KR" altLang="en-US" sz="2800" b="1" dirty="0">
                    <a:latin typeface="맑은 고딕" charset="0"/>
                    <a:ea typeface="맑은 고딕" charset="0"/>
                  </a:rPr>
                  <a:t>적</a:t>
                </a:r>
                <a:r>
                  <a:rPr lang="en-US" altLang="ko-KR" sz="2800" b="1" dirty="0">
                    <a:latin typeface="맑은 고딕" charset="0"/>
                    <a:ea typeface="맑은 고딕" charset="0"/>
                  </a:rPr>
                  <a:t>  </a:t>
                </a:r>
                <a:r>
                  <a:rPr lang="ko-KR" altLang="en-US" sz="2800" b="1" dirty="0">
                    <a:latin typeface="맑은 고딕" charset="0"/>
                    <a:ea typeface="맑은 고딕" charset="0"/>
                  </a:rPr>
                  <a:t>용</a:t>
                </a:r>
                <a:r>
                  <a:rPr lang="en-US" altLang="ko-KR" sz="2800" b="1" dirty="0">
                    <a:latin typeface="맑은 고딕" charset="0"/>
                    <a:ea typeface="맑은 고딕" charset="0"/>
                  </a:rPr>
                  <a:t>  </a:t>
                </a:r>
                <a:r>
                  <a:rPr lang="ko-KR" altLang="en-US" sz="2800" b="1" dirty="0">
                    <a:latin typeface="맑은 고딕" charset="0"/>
                    <a:ea typeface="맑은 고딕" charset="0"/>
                  </a:rPr>
                  <a:t>기</a:t>
                </a:r>
                <a:r>
                  <a:rPr lang="en-US" altLang="ko-KR" sz="2800" b="1" dirty="0">
                    <a:latin typeface="맑은 고딕" charset="0"/>
                    <a:ea typeface="맑은 고딕" charset="0"/>
                  </a:rPr>
                  <a:t>  </a:t>
                </a:r>
                <a:r>
                  <a:rPr lang="ko-KR" altLang="en-US" sz="2800" b="1" dirty="0">
                    <a:latin typeface="맑은 고딕" charset="0"/>
                    <a:ea typeface="맑은 고딕" charset="0"/>
                  </a:rPr>
                  <a:t>술</a:t>
                </a:r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11062B06-B843-4256-87DA-543AFB14524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0" y="0"/>
                <a:ext cx="1179195" cy="100457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2700" cap="rnd" cmpd="sng">
                <a:solidFill>
                  <a:schemeClr val="accent1">
                    <a:lumMod val="20000"/>
                    <a:lumOff val="80000"/>
                    <a:alpha val="100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ctr" defTabSz="914400" eaLnBrk="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r>
                  <a:rPr lang="en-US" altLang="ko-KR" sz="3500" dirty="0">
                    <a:solidFill>
                      <a:schemeClr val="tx2"/>
                    </a:solidFill>
                    <a:latin typeface="맑은 고딕" charset="0"/>
                    <a:ea typeface="맑은 고딕" charset="0"/>
                  </a:rPr>
                  <a:t>3</a:t>
                </a:r>
                <a:endParaRPr lang="ko-KR" altLang="en-US" sz="3500" b="0" strike="noStrike" cap="none" dirty="0">
                  <a:solidFill>
                    <a:schemeClr val="tx2"/>
                  </a:solidFill>
                  <a:latin typeface="맑은 고딕" charset="0"/>
                  <a:ea typeface="맑은 고딕" charset="0"/>
                </a:endParaRPr>
              </a:p>
            </p:txBody>
          </p:sp>
        </p:grp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04E06AE0-F274-4D3C-AB8D-EF4B88D035E6}"/>
              </a:ext>
            </a:extLst>
          </p:cNvPr>
          <p:cNvGrpSpPr/>
          <p:nvPr/>
        </p:nvGrpSpPr>
        <p:grpSpPr>
          <a:xfrm>
            <a:off x="4082183" y="1694809"/>
            <a:ext cx="4027634" cy="694266"/>
            <a:chOff x="1624353" y="1787869"/>
            <a:chExt cx="4027634" cy="694266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32FB8AA7-8CE3-4ED9-8C97-8CFBF25F5DBD}"/>
                </a:ext>
              </a:extLst>
            </p:cNvPr>
            <p:cNvSpPr/>
            <p:nvPr/>
          </p:nvSpPr>
          <p:spPr>
            <a:xfrm>
              <a:off x="1624353" y="1787869"/>
              <a:ext cx="802005" cy="694266"/>
            </a:xfrm>
            <a:prstGeom prst="rect">
              <a:avLst/>
            </a:prstGeom>
            <a:noFill/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5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4658F45A-77DD-4AFC-8DA6-1A5914C9771A}"/>
                </a:ext>
              </a:extLst>
            </p:cNvPr>
            <p:cNvSpPr/>
            <p:nvPr/>
          </p:nvSpPr>
          <p:spPr>
            <a:xfrm>
              <a:off x="2414317" y="1787869"/>
              <a:ext cx="802005" cy="694266"/>
            </a:xfrm>
            <a:prstGeom prst="rect">
              <a:avLst/>
            </a:prstGeom>
            <a:noFill/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1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4AD216C0-DED2-4C4B-AC2A-E82B50B31158}"/>
                </a:ext>
              </a:extLst>
            </p:cNvPr>
            <p:cNvSpPr/>
            <p:nvPr/>
          </p:nvSpPr>
          <p:spPr>
            <a:xfrm>
              <a:off x="3220202" y="1787869"/>
              <a:ext cx="802005" cy="694266"/>
            </a:xfrm>
            <a:prstGeom prst="rect">
              <a:avLst/>
            </a:prstGeom>
            <a:noFill/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3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F687FF60-B6B1-4B3E-9C96-9E6E08C64D68}"/>
                </a:ext>
              </a:extLst>
            </p:cNvPr>
            <p:cNvSpPr/>
            <p:nvPr/>
          </p:nvSpPr>
          <p:spPr>
            <a:xfrm>
              <a:off x="4035092" y="1787869"/>
              <a:ext cx="802005" cy="694266"/>
            </a:xfrm>
            <a:prstGeom prst="rect">
              <a:avLst/>
            </a:prstGeom>
            <a:noFill/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7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A49FD53A-E62F-4DDB-9146-A2FB83335FC4}"/>
                </a:ext>
              </a:extLst>
            </p:cNvPr>
            <p:cNvSpPr/>
            <p:nvPr/>
          </p:nvSpPr>
          <p:spPr>
            <a:xfrm>
              <a:off x="4849982" y="1787869"/>
              <a:ext cx="802005" cy="694266"/>
            </a:xfrm>
            <a:prstGeom prst="rect">
              <a:avLst/>
            </a:prstGeom>
            <a:noFill/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8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06AECE02-DEBB-4368-B0B9-368E3D180EBF}"/>
              </a:ext>
            </a:extLst>
          </p:cNvPr>
          <p:cNvGrpSpPr/>
          <p:nvPr/>
        </p:nvGrpSpPr>
        <p:grpSpPr>
          <a:xfrm>
            <a:off x="7292873" y="2547904"/>
            <a:ext cx="4027634" cy="694266"/>
            <a:chOff x="1624353" y="1787869"/>
            <a:chExt cx="4027634" cy="694266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4545278F-A14D-4D83-982F-5FB59EAC080C}"/>
                </a:ext>
              </a:extLst>
            </p:cNvPr>
            <p:cNvSpPr/>
            <p:nvPr/>
          </p:nvSpPr>
          <p:spPr>
            <a:xfrm>
              <a:off x="1624353" y="1787869"/>
              <a:ext cx="802005" cy="694266"/>
            </a:xfrm>
            <a:prstGeom prst="rect">
              <a:avLst/>
            </a:prstGeom>
            <a:noFill/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5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7AB4C6EE-2CD9-43A0-B0FD-AEA43E88C65A}"/>
                </a:ext>
              </a:extLst>
            </p:cNvPr>
            <p:cNvSpPr/>
            <p:nvPr/>
          </p:nvSpPr>
          <p:spPr>
            <a:xfrm>
              <a:off x="2414317" y="1787869"/>
              <a:ext cx="802005" cy="694266"/>
            </a:xfrm>
            <a:prstGeom prst="rect">
              <a:avLst/>
            </a:prstGeom>
            <a:noFill/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1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D68289C0-B447-424A-87F3-DD1D0028BA36}"/>
                </a:ext>
              </a:extLst>
            </p:cNvPr>
            <p:cNvSpPr/>
            <p:nvPr/>
          </p:nvSpPr>
          <p:spPr>
            <a:xfrm>
              <a:off x="3220202" y="1787869"/>
              <a:ext cx="802005" cy="694266"/>
            </a:xfrm>
            <a:prstGeom prst="rect">
              <a:avLst/>
            </a:prstGeom>
            <a:noFill/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3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27116759-FF1D-4389-A2F6-1E56787C14BD}"/>
                </a:ext>
              </a:extLst>
            </p:cNvPr>
            <p:cNvSpPr/>
            <p:nvPr/>
          </p:nvSpPr>
          <p:spPr>
            <a:xfrm>
              <a:off x="4035092" y="1787869"/>
              <a:ext cx="802005" cy="694266"/>
            </a:xfrm>
            <a:prstGeom prst="rect">
              <a:avLst/>
            </a:prstGeom>
            <a:noFill/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7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DF2D7CB1-13DE-4652-8D0F-0AC6BA24A1C6}"/>
                </a:ext>
              </a:extLst>
            </p:cNvPr>
            <p:cNvSpPr/>
            <p:nvPr/>
          </p:nvSpPr>
          <p:spPr>
            <a:xfrm>
              <a:off x="4849982" y="1787869"/>
              <a:ext cx="802005" cy="694266"/>
            </a:xfrm>
            <a:prstGeom prst="rect">
              <a:avLst/>
            </a:prstGeom>
            <a:noFill/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8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D024DDF5-33ED-4F01-BE7E-3AC7C3E0D134}"/>
              </a:ext>
            </a:extLst>
          </p:cNvPr>
          <p:cNvSpPr txBox="1"/>
          <p:nvPr/>
        </p:nvSpPr>
        <p:spPr>
          <a:xfrm>
            <a:off x="1008590" y="6034501"/>
            <a:ext cx="440904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/>
              <a:t>[5] = 8*8+7*7+3*3+1*1+5*5</a:t>
            </a:r>
            <a:endParaRPr lang="ko-KR" altLang="en-US" sz="25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F36BEC0-4E58-4916-A714-7B306C9F0229}"/>
              </a:ext>
            </a:extLst>
          </p:cNvPr>
          <p:cNvSpPr txBox="1"/>
          <p:nvPr/>
        </p:nvSpPr>
        <p:spPr>
          <a:xfrm>
            <a:off x="1008590" y="5513457"/>
            <a:ext cx="387559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/>
              <a:t>[4] = 8*7+7*3+3*1+5*1</a:t>
            </a:r>
            <a:endParaRPr lang="ko-KR" altLang="en-US" sz="25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64986A5-2BEE-407B-81DA-F5B8F0AEBCE6}"/>
              </a:ext>
            </a:extLst>
          </p:cNvPr>
          <p:cNvSpPr txBox="1"/>
          <p:nvPr/>
        </p:nvSpPr>
        <p:spPr>
          <a:xfrm>
            <a:off x="1008590" y="4992413"/>
            <a:ext cx="350335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/>
              <a:t>[3] = 8*3+7*1+5*3</a:t>
            </a:r>
            <a:endParaRPr lang="ko-KR" altLang="en-US" sz="25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F74F238-1546-42E6-8E02-9FED52B275BD}"/>
              </a:ext>
            </a:extLst>
          </p:cNvPr>
          <p:cNvSpPr txBox="1"/>
          <p:nvPr/>
        </p:nvSpPr>
        <p:spPr>
          <a:xfrm>
            <a:off x="1008590" y="4451993"/>
            <a:ext cx="350543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/>
              <a:t>[2] = 8*1+7*5</a:t>
            </a:r>
            <a:endParaRPr lang="ko-KR" altLang="en-US" sz="25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6C224EB-68D3-4F2F-A051-22E2B5AAFE28}"/>
              </a:ext>
            </a:extLst>
          </p:cNvPr>
          <p:cNvSpPr txBox="1"/>
          <p:nvPr/>
        </p:nvSpPr>
        <p:spPr>
          <a:xfrm>
            <a:off x="1003182" y="3978726"/>
            <a:ext cx="209212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/>
              <a:t>[1] = 5*8</a:t>
            </a:r>
            <a:endParaRPr lang="ko-KR" altLang="en-US" sz="25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E7A9EBC-2638-4BFF-A0E9-498D7A51A4C9}"/>
              </a:ext>
            </a:extLst>
          </p:cNvPr>
          <p:cNvSpPr txBox="1"/>
          <p:nvPr/>
        </p:nvSpPr>
        <p:spPr>
          <a:xfrm>
            <a:off x="6372316" y="3889790"/>
            <a:ext cx="387559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/>
              <a:t>[6] = 8*7+7*3+3*1+5*1</a:t>
            </a:r>
            <a:endParaRPr lang="ko-KR" altLang="en-US" sz="25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C4D706F-85F2-4EF4-9B20-C8A8BD77B1C0}"/>
              </a:ext>
            </a:extLst>
          </p:cNvPr>
          <p:cNvSpPr txBox="1"/>
          <p:nvPr/>
        </p:nvSpPr>
        <p:spPr>
          <a:xfrm>
            <a:off x="6372316" y="4399886"/>
            <a:ext cx="350335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/>
              <a:t>[7] = 8*3+7*1+5*3</a:t>
            </a:r>
            <a:endParaRPr lang="ko-KR" altLang="en-US" sz="25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4574831-011D-4FC6-A002-4D09A7CE5E8C}"/>
              </a:ext>
            </a:extLst>
          </p:cNvPr>
          <p:cNvSpPr txBox="1"/>
          <p:nvPr/>
        </p:nvSpPr>
        <p:spPr>
          <a:xfrm>
            <a:off x="6372316" y="4930494"/>
            <a:ext cx="350543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/>
              <a:t>[8] = 8*1+7*5</a:t>
            </a:r>
            <a:endParaRPr lang="ko-KR" altLang="en-US" sz="25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E0B090B-E36F-45DD-BD41-DB1C91AD5D17}"/>
              </a:ext>
            </a:extLst>
          </p:cNvPr>
          <p:cNvSpPr txBox="1"/>
          <p:nvPr/>
        </p:nvSpPr>
        <p:spPr>
          <a:xfrm>
            <a:off x="6372316" y="5440590"/>
            <a:ext cx="190193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/>
              <a:t>[9] = </a:t>
            </a:r>
            <a:r>
              <a:rPr lang="en-US" altLang="ko-KR" sz="2500" dirty="0">
                <a:solidFill>
                  <a:srgbClr val="FF0000"/>
                </a:solidFill>
              </a:rPr>
              <a:t>5*8</a:t>
            </a:r>
            <a:endParaRPr lang="ko-KR" altLang="en-US" sz="2500" dirty="0">
              <a:solidFill>
                <a:srgbClr val="FF0000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F410E0E-524B-458F-A32C-F4F2B6971408}"/>
              </a:ext>
            </a:extLst>
          </p:cNvPr>
          <p:cNvSpPr txBox="1"/>
          <p:nvPr/>
        </p:nvSpPr>
        <p:spPr>
          <a:xfrm>
            <a:off x="1008590" y="3527761"/>
            <a:ext cx="190193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/>
              <a:t>[0] = 0</a:t>
            </a:r>
            <a:endParaRPr lang="ko-KR" altLang="en-US" sz="2500" dirty="0"/>
          </a:p>
        </p:txBody>
      </p:sp>
    </p:spTree>
    <p:extLst>
      <p:ext uri="{BB962C8B-B14F-4D97-AF65-F5344CB8AC3E}">
        <p14:creationId xmlns:p14="http://schemas.microsoft.com/office/powerpoint/2010/main" val="19984837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1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모서리가 둥근 직사각형 7"/>
          <p:cNvSpPr>
            <a:spLocks/>
          </p:cNvSpPr>
          <p:nvPr/>
        </p:nvSpPr>
        <p:spPr>
          <a:xfrm>
            <a:off x="469265" y="1495425"/>
            <a:ext cx="11377930" cy="4826635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2700" cap="flat" cmpd="sng">
            <a:solidFill>
              <a:schemeClr val="tx2">
                <a:alpha val="100000"/>
              </a:schemeClr>
            </a:solidFill>
            <a:prstDash val="sysDot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400" b="0" strike="noStrike" cap="none" dirty="0">
              <a:solidFill>
                <a:schemeClr val="tx1">
                  <a:lumMod val="85000"/>
                  <a:lumOff val="15000"/>
                </a:schemeClr>
              </a:solidFill>
              <a:latin typeface="HY중고딕" charset="0"/>
              <a:ea typeface="HY중고딕" charset="0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0" y="0"/>
            <a:ext cx="5820410" cy="1003300"/>
            <a:chOff x="0" y="0"/>
            <a:chExt cx="5820410" cy="1003300"/>
          </a:xfrm>
        </p:grpSpPr>
        <p:sp>
          <p:nvSpPr>
            <p:cNvPr id="3" name="오각형 2"/>
            <p:cNvSpPr/>
            <p:nvPr/>
          </p:nvSpPr>
          <p:spPr>
            <a:xfrm>
              <a:off x="0" y="0"/>
              <a:ext cx="5821045" cy="1003935"/>
            </a:xfrm>
            <a:prstGeom prst="homePlate">
              <a:avLst/>
            </a:prstGeom>
            <a:solidFill>
              <a:schemeClr val="tx2">
                <a:lumMod val="60000"/>
                <a:lumOff val="40000"/>
              </a:schemeClr>
            </a:solidFill>
            <a:ln cap="rnd">
              <a:solidFill>
                <a:schemeClr val="tx2">
                  <a:lumMod val="60000"/>
                  <a:lumOff val="40000"/>
                </a:schemeClr>
              </a:solidFill>
              <a:round/>
            </a:ln>
            <a:effectLst>
              <a:glow rad="1397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2800" b="1" strike="noStrike" cap="none" dirty="0">
                  <a:latin typeface="맑은 고딕" charset="0"/>
                  <a:ea typeface="맑은 고딕" charset="0"/>
                </a:rPr>
                <a:t>연  구  배  경</a:t>
              </a:r>
              <a:endParaRPr lang="ko-KR" altLang="en-US" sz="2800" b="1" strike="noStrike" cap="none" dirty="0">
                <a:latin typeface="맑은 고딕" charset="0"/>
                <a:ea typeface="맑은 고딕" charset="0"/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0" y="0"/>
              <a:ext cx="1178560" cy="100393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cap="rnd">
              <a:solidFill>
                <a:schemeClr val="accent1">
                  <a:lumMod val="20000"/>
                  <a:lumOff val="8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3500" b="0" strike="noStrike" cap="none" dirty="0">
                  <a:solidFill>
                    <a:schemeClr val="tx2"/>
                  </a:solidFill>
                  <a:latin typeface="맑은 고딕" charset="0"/>
                  <a:ea typeface="맑은 고딕" charset="0"/>
                </a:rPr>
                <a:t>1</a:t>
              </a:r>
              <a:endParaRPr lang="ko-KR" altLang="en-US" sz="3500" b="0" strike="noStrike" cap="none" dirty="0">
                <a:solidFill>
                  <a:schemeClr val="tx2"/>
                </a:solidFill>
                <a:latin typeface="맑은 고딕" charset="0"/>
                <a:ea typeface="맑은 고딕" charset="0"/>
              </a:endParaRPr>
            </a:p>
          </p:txBody>
        </p:sp>
      </p:grpSp>
      <p:pic>
        <p:nvPicPr>
          <p:cNvPr id="9" name="그림 8" descr="C:/Users/Administrator/AppData/Roaming/PolarisOffice/ETemp/22216_24249368/fImage950561341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650" y="1758950"/>
            <a:ext cx="5995670" cy="741045"/>
          </a:xfrm>
          <a:prstGeom prst="rect">
            <a:avLst/>
          </a:prstGeom>
          <a:noFill/>
        </p:spPr>
      </p:pic>
      <p:pic>
        <p:nvPicPr>
          <p:cNvPr id="10" name="그림 9" descr="C:/Users/Administrator/AppData/Roaming/PolarisOffice/ETemp/22216_24249368/fImage139666148467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010" y="3223260"/>
            <a:ext cx="4354195" cy="835025"/>
          </a:xfrm>
          <a:prstGeom prst="rect">
            <a:avLst/>
          </a:prstGeom>
          <a:noFill/>
        </p:spPr>
      </p:pic>
      <p:pic>
        <p:nvPicPr>
          <p:cNvPr id="11" name="그림 10" descr="C:/Users/Administrator/AppData/Roaming/PolarisOffice/ETemp/22216_24249368/fImage74136156334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150" y="4770120"/>
            <a:ext cx="5452110" cy="555625"/>
          </a:xfrm>
          <a:prstGeom prst="rect">
            <a:avLst/>
          </a:prstGeom>
          <a:noFill/>
        </p:spPr>
      </p:pic>
      <p:pic>
        <p:nvPicPr>
          <p:cNvPr id="12" name="그림 11" descr="C:/Users/Administrator/AppData/Roaming/PolarisOffice/ETemp/22216_24249368/fImage3242906166500.pn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8230" y="3316605"/>
            <a:ext cx="4367530" cy="2862580"/>
          </a:xfrm>
          <a:prstGeom prst="rect">
            <a:avLst/>
          </a:prstGeom>
          <a:noFill/>
        </p:spPr>
      </p:pic>
      <p:sp>
        <p:nvSpPr>
          <p:cNvPr id="13" name="텍스트 상자 12"/>
          <p:cNvSpPr txBox="1">
            <a:spLocks/>
          </p:cNvSpPr>
          <p:nvPr/>
        </p:nvSpPr>
        <p:spPr>
          <a:xfrm>
            <a:off x="11499850" y="6449060"/>
            <a:ext cx="645795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strike="noStrike" cap="none" dirty="0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rPr>
              <a:t>1</a:t>
            </a:r>
            <a:endParaRPr lang="ko-KR" altLang="en-US" sz="1800" b="0" strike="noStrike" cap="none" dirty="0">
              <a:solidFill>
                <a:schemeClr val="accent1">
                  <a:lumMod val="50000"/>
                  <a:lumOff val="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18961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1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모서리가 둥근 직사각형 39"/>
          <p:cNvSpPr/>
          <p:nvPr/>
        </p:nvSpPr>
        <p:spPr>
          <a:xfrm>
            <a:off x="734037" y="1129533"/>
            <a:ext cx="10613450" cy="5504629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rgbClr val="FB6C6F"/>
            </a:solidFill>
            <a:prstDash val="sysDot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solidFill>
                <a:schemeClr val="tx1"/>
              </a:solidFill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0" y="0"/>
            <a:ext cx="5820410" cy="1003300"/>
            <a:chOff x="0" y="0"/>
            <a:chExt cx="5820410" cy="1003300"/>
          </a:xfrm>
        </p:grpSpPr>
        <p:sp>
          <p:nvSpPr>
            <p:cNvPr id="9" name="오각형 8"/>
            <p:cNvSpPr/>
            <p:nvPr/>
          </p:nvSpPr>
          <p:spPr>
            <a:xfrm>
              <a:off x="0" y="0"/>
              <a:ext cx="5821045" cy="1003935"/>
            </a:xfrm>
            <a:prstGeom prst="homePlate">
              <a:avLst/>
            </a:prstGeom>
            <a:solidFill>
              <a:schemeClr val="tx2">
                <a:lumMod val="60000"/>
                <a:lumOff val="40000"/>
              </a:schemeClr>
            </a:solidFill>
            <a:ln cap="rnd">
              <a:solidFill>
                <a:schemeClr val="tx2">
                  <a:lumMod val="60000"/>
                  <a:lumOff val="40000"/>
                </a:schemeClr>
              </a:solidFill>
              <a:round/>
            </a:ln>
            <a:effectLst>
              <a:glow rad="1397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algn="ctr" eaLnBrk="0"/>
              <a:r>
                <a:rPr lang="ko-KR" altLang="en-US" sz="2800" b="1" dirty="0">
                  <a:latin typeface="맑은 고딕" charset="0"/>
                  <a:ea typeface="맑은 고딕" charset="0"/>
                </a:rPr>
                <a:t>적</a:t>
              </a:r>
              <a:r>
                <a:rPr lang="en-US" altLang="ko-KR" sz="2800" b="1" dirty="0">
                  <a:latin typeface="맑은 고딕" charset="0"/>
                  <a:ea typeface="맑은 고딕" charset="0"/>
                </a:rPr>
                <a:t>  </a:t>
              </a:r>
              <a:r>
                <a:rPr lang="ko-KR" altLang="en-US" sz="2800" b="1" dirty="0">
                  <a:latin typeface="맑은 고딕" charset="0"/>
                  <a:ea typeface="맑은 고딕" charset="0"/>
                </a:rPr>
                <a:t>용</a:t>
              </a:r>
              <a:r>
                <a:rPr lang="en-US" altLang="ko-KR" sz="2800" b="1" dirty="0">
                  <a:latin typeface="맑은 고딕" charset="0"/>
                  <a:ea typeface="맑은 고딕" charset="0"/>
                </a:rPr>
                <a:t>  </a:t>
              </a:r>
              <a:r>
                <a:rPr lang="ko-KR" altLang="en-US" sz="2800" b="1" dirty="0">
                  <a:latin typeface="맑은 고딕" charset="0"/>
                  <a:ea typeface="맑은 고딕" charset="0"/>
                </a:rPr>
                <a:t>기</a:t>
              </a:r>
              <a:r>
                <a:rPr lang="en-US" altLang="ko-KR" sz="2800" b="1" dirty="0">
                  <a:latin typeface="맑은 고딕" charset="0"/>
                  <a:ea typeface="맑은 고딕" charset="0"/>
                </a:rPr>
                <a:t>  </a:t>
              </a:r>
              <a:r>
                <a:rPr lang="ko-KR" altLang="en-US" sz="2800" b="1" dirty="0">
                  <a:latin typeface="맑은 고딕" charset="0"/>
                  <a:ea typeface="맑은 고딕" charset="0"/>
                </a:rPr>
                <a:t>술</a:t>
              </a: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0" y="0"/>
              <a:ext cx="1178560" cy="100393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cap="rnd">
              <a:solidFill>
                <a:schemeClr val="accent1">
                  <a:lumMod val="20000"/>
                  <a:lumOff val="8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3500" dirty="0">
                  <a:solidFill>
                    <a:schemeClr val="tx2"/>
                  </a:solidFill>
                  <a:latin typeface="맑은 고딕" charset="0"/>
                  <a:ea typeface="맑은 고딕" charset="0"/>
                </a:rPr>
                <a:t>3</a:t>
              </a:r>
              <a:endParaRPr lang="ko-KR" altLang="en-US" sz="3500" b="0" strike="noStrike" cap="none" dirty="0">
                <a:solidFill>
                  <a:schemeClr val="tx2"/>
                </a:solidFill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6" name="텍스트 상자 2056">
            <a:extLst>
              <a:ext uri="{FF2B5EF4-FFF2-40B4-BE49-F238E27FC236}">
                <a16:creationId xmlns:a16="http://schemas.microsoft.com/office/drawing/2014/main" id="{E95D55A5-DD0B-4427-A2B0-78089BA4BB33}"/>
              </a:ext>
            </a:extLst>
          </p:cNvPr>
          <p:cNvSpPr txBox="1">
            <a:spLocks/>
          </p:cNvSpPr>
          <p:nvPr/>
        </p:nvSpPr>
        <p:spPr>
          <a:xfrm>
            <a:off x="11499850" y="6449060"/>
            <a:ext cx="645795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strike="noStrike" cap="none" dirty="0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rPr>
              <a:t>22</a:t>
            </a:r>
            <a:endParaRPr lang="ko-KR" altLang="en-US" sz="1800" b="0" strike="noStrike" cap="none" dirty="0">
              <a:solidFill>
                <a:schemeClr val="accent1">
                  <a:lumMod val="50000"/>
                  <a:lumOff val="0"/>
                </a:schemeClr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FFC56923-C53C-40DB-9014-6880C1386B6F}"/>
              </a:ext>
            </a:extLst>
          </p:cNvPr>
          <p:cNvGrpSpPr/>
          <p:nvPr/>
        </p:nvGrpSpPr>
        <p:grpSpPr>
          <a:xfrm>
            <a:off x="0" y="0"/>
            <a:ext cx="10233025" cy="1003935"/>
            <a:chOff x="0" y="0"/>
            <a:chExt cx="10233025" cy="1003935"/>
          </a:xfrm>
        </p:grpSpPr>
        <p:sp>
          <p:nvSpPr>
            <p:cNvPr id="17" name="오각형 18">
              <a:extLst>
                <a:ext uri="{FF2B5EF4-FFF2-40B4-BE49-F238E27FC236}">
                  <a16:creationId xmlns:a16="http://schemas.microsoft.com/office/drawing/2014/main" id="{1CD6FE41-5E11-4FE0-A932-E445AD9B957B}"/>
                </a:ext>
              </a:extLst>
            </p:cNvPr>
            <p:cNvSpPr>
              <a:spLocks/>
            </p:cNvSpPr>
            <p:nvPr/>
          </p:nvSpPr>
          <p:spPr>
            <a:xfrm>
              <a:off x="0" y="0"/>
              <a:ext cx="10233660" cy="1004570"/>
            </a:xfrm>
            <a:prstGeom prst="homePlate">
              <a:avLst/>
            </a:prstGeom>
            <a:solidFill>
              <a:srgbClr val="647C9C"/>
            </a:solidFill>
            <a:ln w="12700" cap="rnd" cmpd="sng">
              <a:solidFill>
                <a:srgbClr val="6E84A2">
                  <a:alpha val="100000"/>
                </a:srgbClr>
              </a:solidFill>
              <a:prstDash val="solid"/>
            </a:ln>
            <a:effectLst>
              <a:glow rad="139700">
                <a:srgbClr val="A6A6A6">
                  <a:alpha val="40035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2100" b="1" strike="noStrike" cap="none" dirty="0">
                  <a:solidFill>
                    <a:schemeClr val="bg1"/>
                  </a:solidFill>
                  <a:latin typeface="맑은 고딕" charset="0"/>
                  <a:ea typeface="맑은 고딕" charset="0"/>
                </a:rPr>
                <a:t>					          Autocorrelation</a:t>
              </a:r>
              <a:endParaRPr lang="ko-KR" altLang="en-US" sz="2100" b="1" strike="noStrike" cap="none" dirty="0">
                <a:solidFill>
                  <a:schemeClr val="bg1"/>
                </a:solidFill>
                <a:latin typeface="맑은 고딕" charset="0"/>
                <a:ea typeface="맑은 고딕" charset="0"/>
              </a:endParaRPr>
            </a:p>
          </p:txBody>
        </p: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6C1D0D90-B4A1-435A-8A63-37F73D91A7F7}"/>
                </a:ext>
              </a:extLst>
            </p:cNvPr>
            <p:cNvGrpSpPr/>
            <p:nvPr/>
          </p:nvGrpSpPr>
          <p:grpSpPr>
            <a:xfrm>
              <a:off x="0" y="0"/>
              <a:ext cx="5821045" cy="1003935"/>
              <a:chOff x="0" y="0"/>
              <a:chExt cx="5821045" cy="1003935"/>
            </a:xfrm>
            <a:effectLst>
              <a:glow rad="63500">
                <a:srgbClr val="A6A6A6">
                  <a:alpha val="40035"/>
                </a:srgbClr>
              </a:glow>
            </a:effectLst>
          </p:grpSpPr>
          <p:sp>
            <p:nvSpPr>
              <p:cNvPr id="19" name="오각형 16">
                <a:extLst>
                  <a:ext uri="{FF2B5EF4-FFF2-40B4-BE49-F238E27FC236}">
                    <a16:creationId xmlns:a16="http://schemas.microsoft.com/office/drawing/2014/main" id="{7C4C8C1F-AE54-45CF-9332-CBEA86DAFEF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0" y="0"/>
                <a:ext cx="5821680" cy="1004570"/>
              </a:xfrm>
              <a:prstGeom prst="homePlat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 w="12700" cap="rnd" cmpd="sng">
                <a:solidFill>
                  <a:schemeClr val="tx2">
                    <a:lumMod val="60000"/>
                    <a:lumOff val="40000"/>
                    <a:alpha val="100000"/>
                  </a:schemeClr>
                </a:solidFill>
                <a:prstDash val="solid"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algn="ctr" eaLnBrk="0"/>
                <a:r>
                  <a:rPr lang="ko-KR" altLang="en-US" sz="2800" b="1" dirty="0">
                    <a:latin typeface="맑은 고딕" charset="0"/>
                    <a:ea typeface="맑은 고딕" charset="0"/>
                  </a:rPr>
                  <a:t>적</a:t>
                </a:r>
                <a:r>
                  <a:rPr lang="en-US" altLang="ko-KR" sz="2800" b="1" dirty="0">
                    <a:latin typeface="맑은 고딕" charset="0"/>
                    <a:ea typeface="맑은 고딕" charset="0"/>
                  </a:rPr>
                  <a:t>  </a:t>
                </a:r>
                <a:r>
                  <a:rPr lang="ko-KR" altLang="en-US" sz="2800" b="1" dirty="0">
                    <a:latin typeface="맑은 고딕" charset="0"/>
                    <a:ea typeface="맑은 고딕" charset="0"/>
                  </a:rPr>
                  <a:t>용</a:t>
                </a:r>
                <a:r>
                  <a:rPr lang="en-US" altLang="ko-KR" sz="2800" b="1" dirty="0">
                    <a:latin typeface="맑은 고딕" charset="0"/>
                    <a:ea typeface="맑은 고딕" charset="0"/>
                  </a:rPr>
                  <a:t>  </a:t>
                </a:r>
                <a:r>
                  <a:rPr lang="ko-KR" altLang="en-US" sz="2800" b="1" dirty="0">
                    <a:latin typeface="맑은 고딕" charset="0"/>
                    <a:ea typeface="맑은 고딕" charset="0"/>
                  </a:rPr>
                  <a:t>기</a:t>
                </a:r>
                <a:r>
                  <a:rPr lang="en-US" altLang="ko-KR" sz="2800" b="1" dirty="0">
                    <a:latin typeface="맑은 고딕" charset="0"/>
                    <a:ea typeface="맑은 고딕" charset="0"/>
                  </a:rPr>
                  <a:t>  </a:t>
                </a:r>
                <a:r>
                  <a:rPr lang="ko-KR" altLang="en-US" sz="2800" b="1" dirty="0">
                    <a:latin typeface="맑은 고딕" charset="0"/>
                    <a:ea typeface="맑은 고딕" charset="0"/>
                  </a:rPr>
                  <a:t>술</a:t>
                </a:r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11062B06-B843-4256-87DA-543AFB14524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0" y="0"/>
                <a:ext cx="1179195" cy="100457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2700" cap="rnd" cmpd="sng">
                <a:solidFill>
                  <a:schemeClr val="accent1">
                    <a:lumMod val="20000"/>
                    <a:lumOff val="80000"/>
                    <a:alpha val="100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ctr" defTabSz="914400" eaLnBrk="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r>
                  <a:rPr lang="en-US" altLang="ko-KR" sz="3500" dirty="0">
                    <a:solidFill>
                      <a:schemeClr val="tx2"/>
                    </a:solidFill>
                    <a:latin typeface="맑은 고딕" charset="0"/>
                    <a:ea typeface="맑은 고딕" charset="0"/>
                  </a:rPr>
                  <a:t>3</a:t>
                </a:r>
                <a:endParaRPr lang="ko-KR" altLang="en-US" sz="3500" b="0" strike="noStrike" cap="none" dirty="0">
                  <a:solidFill>
                    <a:schemeClr val="tx2"/>
                  </a:solidFill>
                  <a:latin typeface="맑은 고딕" charset="0"/>
                  <a:ea typeface="맑은 고딕" charset="0"/>
                </a:endParaRPr>
              </a:p>
            </p:txBody>
          </p:sp>
        </p:grp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04E06AE0-F274-4D3C-AB8D-EF4B88D035E6}"/>
              </a:ext>
            </a:extLst>
          </p:cNvPr>
          <p:cNvGrpSpPr/>
          <p:nvPr/>
        </p:nvGrpSpPr>
        <p:grpSpPr>
          <a:xfrm>
            <a:off x="4082176" y="1694809"/>
            <a:ext cx="4027634" cy="694266"/>
            <a:chOff x="1624353" y="1787869"/>
            <a:chExt cx="4027634" cy="694266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32FB8AA7-8CE3-4ED9-8C97-8CFBF25F5DBD}"/>
                </a:ext>
              </a:extLst>
            </p:cNvPr>
            <p:cNvSpPr/>
            <p:nvPr/>
          </p:nvSpPr>
          <p:spPr>
            <a:xfrm>
              <a:off x="1624353" y="1787869"/>
              <a:ext cx="802005" cy="694266"/>
            </a:xfrm>
            <a:prstGeom prst="rect">
              <a:avLst/>
            </a:prstGeom>
            <a:noFill/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5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4658F45A-77DD-4AFC-8DA6-1A5914C9771A}"/>
                </a:ext>
              </a:extLst>
            </p:cNvPr>
            <p:cNvSpPr/>
            <p:nvPr/>
          </p:nvSpPr>
          <p:spPr>
            <a:xfrm>
              <a:off x="2414317" y="1787869"/>
              <a:ext cx="802005" cy="694266"/>
            </a:xfrm>
            <a:prstGeom prst="rect">
              <a:avLst/>
            </a:prstGeom>
            <a:noFill/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1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4AD216C0-DED2-4C4B-AC2A-E82B50B31158}"/>
                </a:ext>
              </a:extLst>
            </p:cNvPr>
            <p:cNvSpPr/>
            <p:nvPr/>
          </p:nvSpPr>
          <p:spPr>
            <a:xfrm>
              <a:off x="3220202" y="1787869"/>
              <a:ext cx="802005" cy="694266"/>
            </a:xfrm>
            <a:prstGeom prst="rect">
              <a:avLst/>
            </a:prstGeom>
            <a:noFill/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3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F687FF60-B6B1-4B3E-9C96-9E6E08C64D68}"/>
                </a:ext>
              </a:extLst>
            </p:cNvPr>
            <p:cNvSpPr/>
            <p:nvPr/>
          </p:nvSpPr>
          <p:spPr>
            <a:xfrm>
              <a:off x="4035092" y="1787869"/>
              <a:ext cx="802005" cy="694266"/>
            </a:xfrm>
            <a:prstGeom prst="rect">
              <a:avLst/>
            </a:prstGeom>
            <a:noFill/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7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A49FD53A-E62F-4DDB-9146-A2FB83335FC4}"/>
                </a:ext>
              </a:extLst>
            </p:cNvPr>
            <p:cNvSpPr/>
            <p:nvPr/>
          </p:nvSpPr>
          <p:spPr>
            <a:xfrm>
              <a:off x="4849982" y="1787869"/>
              <a:ext cx="802005" cy="694266"/>
            </a:xfrm>
            <a:prstGeom prst="rect">
              <a:avLst/>
            </a:prstGeom>
            <a:noFill/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8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06AECE02-DEBB-4368-B0B9-368E3D180EBF}"/>
              </a:ext>
            </a:extLst>
          </p:cNvPr>
          <p:cNvGrpSpPr/>
          <p:nvPr/>
        </p:nvGrpSpPr>
        <p:grpSpPr>
          <a:xfrm>
            <a:off x="8118059" y="2547904"/>
            <a:ext cx="3212744" cy="694266"/>
            <a:chOff x="1624353" y="1787869"/>
            <a:chExt cx="3212744" cy="694266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4545278F-A14D-4D83-982F-5FB59EAC080C}"/>
                </a:ext>
              </a:extLst>
            </p:cNvPr>
            <p:cNvSpPr/>
            <p:nvPr/>
          </p:nvSpPr>
          <p:spPr>
            <a:xfrm>
              <a:off x="1624353" y="1787869"/>
              <a:ext cx="802005" cy="694266"/>
            </a:xfrm>
            <a:prstGeom prst="rect">
              <a:avLst/>
            </a:prstGeom>
            <a:noFill/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5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7AB4C6EE-2CD9-43A0-B0FD-AEA43E88C65A}"/>
                </a:ext>
              </a:extLst>
            </p:cNvPr>
            <p:cNvSpPr/>
            <p:nvPr/>
          </p:nvSpPr>
          <p:spPr>
            <a:xfrm>
              <a:off x="2414317" y="1787869"/>
              <a:ext cx="802005" cy="694266"/>
            </a:xfrm>
            <a:prstGeom prst="rect">
              <a:avLst/>
            </a:prstGeom>
            <a:noFill/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1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D68289C0-B447-424A-87F3-DD1D0028BA36}"/>
                </a:ext>
              </a:extLst>
            </p:cNvPr>
            <p:cNvSpPr/>
            <p:nvPr/>
          </p:nvSpPr>
          <p:spPr>
            <a:xfrm>
              <a:off x="3220202" y="1787869"/>
              <a:ext cx="802005" cy="694266"/>
            </a:xfrm>
            <a:prstGeom prst="rect">
              <a:avLst/>
            </a:prstGeom>
            <a:noFill/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3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27116759-FF1D-4389-A2F6-1E56787C14BD}"/>
                </a:ext>
              </a:extLst>
            </p:cNvPr>
            <p:cNvSpPr/>
            <p:nvPr/>
          </p:nvSpPr>
          <p:spPr>
            <a:xfrm>
              <a:off x="4035092" y="1787869"/>
              <a:ext cx="802005" cy="694266"/>
            </a:xfrm>
            <a:prstGeom prst="rect">
              <a:avLst/>
            </a:prstGeom>
            <a:noFill/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7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D024DDF5-33ED-4F01-BE7E-3AC7C3E0D134}"/>
              </a:ext>
            </a:extLst>
          </p:cNvPr>
          <p:cNvSpPr txBox="1"/>
          <p:nvPr/>
        </p:nvSpPr>
        <p:spPr>
          <a:xfrm>
            <a:off x="1008590" y="6034501"/>
            <a:ext cx="440904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/>
              <a:t>[5] = 8*8+7*7+3*3+1*1+5*5</a:t>
            </a:r>
            <a:endParaRPr lang="ko-KR" altLang="en-US" sz="25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F36BEC0-4E58-4916-A714-7B306C9F0229}"/>
              </a:ext>
            </a:extLst>
          </p:cNvPr>
          <p:cNvSpPr txBox="1"/>
          <p:nvPr/>
        </p:nvSpPr>
        <p:spPr>
          <a:xfrm>
            <a:off x="1008590" y="5513457"/>
            <a:ext cx="387559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/>
              <a:t>[4] = 8*7+7*3+3*1+5*1</a:t>
            </a:r>
            <a:endParaRPr lang="ko-KR" altLang="en-US" sz="25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64986A5-2BEE-407B-81DA-F5B8F0AEBCE6}"/>
              </a:ext>
            </a:extLst>
          </p:cNvPr>
          <p:cNvSpPr txBox="1"/>
          <p:nvPr/>
        </p:nvSpPr>
        <p:spPr>
          <a:xfrm>
            <a:off x="1008590" y="4992413"/>
            <a:ext cx="350335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/>
              <a:t>[3] = 8*3+7*1+5*3</a:t>
            </a:r>
            <a:endParaRPr lang="ko-KR" altLang="en-US" sz="25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F74F238-1546-42E6-8E02-9FED52B275BD}"/>
              </a:ext>
            </a:extLst>
          </p:cNvPr>
          <p:cNvSpPr txBox="1"/>
          <p:nvPr/>
        </p:nvSpPr>
        <p:spPr>
          <a:xfrm>
            <a:off x="1008590" y="4451993"/>
            <a:ext cx="350543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/>
              <a:t>[2] = 8*1+7*5</a:t>
            </a:r>
            <a:endParaRPr lang="ko-KR" altLang="en-US" sz="25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E7A9EBC-2638-4BFF-A0E9-498D7A51A4C9}"/>
              </a:ext>
            </a:extLst>
          </p:cNvPr>
          <p:cNvSpPr txBox="1"/>
          <p:nvPr/>
        </p:nvSpPr>
        <p:spPr>
          <a:xfrm>
            <a:off x="6372316" y="3889790"/>
            <a:ext cx="387559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/>
              <a:t>[6] = 8*7+7*3+3*1+5*1</a:t>
            </a:r>
            <a:endParaRPr lang="ko-KR" altLang="en-US" sz="25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C4D706F-85F2-4EF4-9B20-C8A8BD77B1C0}"/>
              </a:ext>
            </a:extLst>
          </p:cNvPr>
          <p:cNvSpPr txBox="1"/>
          <p:nvPr/>
        </p:nvSpPr>
        <p:spPr>
          <a:xfrm>
            <a:off x="6372316" y="4399886"/>
            <a:ext cx="350335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/>
              <a:t>[7] = 8*3+7*1+5*3</a:t>
            </a:r>
            <a:endParaRPr lang="ko-KR" altLang="en-US" sz="25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4574831-011D-4FC6-A002-4D09A7CE5E8C}"/>
              </a:ext>
            </a:extLst>
          </p:cNvPr>
          <p:cNvSpPr txBox="1"/>
          <p:nvPr/>
        </p:nvSpPr>
        <p:spPr>
          <a:xfrm>
            <a:off x="6372316" y="4930494"/>
            <a:ext cx="350543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/>
              <a:t>[8] = 8*1+7*5</a:t>
            </a:r>
            <a:endParaRPr lang="ko-KR" altLang="en-US" sz="25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E0B090B-E36F-45DD-BD41-DB1C91AD5D17}"/>
              </a:ext>
            </a:extLst>
          </p:cNvPr>
          <p:cNvSpPr txBox="1"/>
          <p:nvPr/>
        </p:nvSpPr>
        <p:spPr>
          <a:xfrm>
            <a:off x="6372316" y="5440590"/>
            <a:ext cx="190193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/>
              <a:t>[9] = 5*8</a:t>
            </a:r>
            <a:endParaRPr lang="ko-KR" altLang="en-US" sz="25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F410E0E-524B-458F-A32C-F4F2B6971408}"/>
              </a:ext>
            </a:extLst>
          </p:cNvPr>
          <p:cNvSpPr txBox="1"/>
          <p:nvPr/>
        </p:nvSpPr>
        <p:spPr>
          <a:xfrm>
            <a:off x="1008590" y="3527761"/>
            <a:ext cx="190193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/>
              <a:t>[0] = 0</a:t>
            </a:r>
            <a:endParaRPr lang="ko-KR" altLang="en-US" sz="25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9FD92A5-21C5-4EEE-9C57-C2AA77E70E16}"/>
              </a:ext>
            </a:extLst>
          </p:cNvPr>
          <p:cNvSpPr txBox="1"/>
          <p:nvPr/>
        </p:nvSpPr>
        <p:spPr>
          <a:xfrm>
            <a:off x="6372316" y="5917644"/>
            <a:ext cx="190193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/>
              <a:t>[10] = </a:t>
            </a:r>
            <a:r>
              <a:rPr lang="en-US" altLang="ko-KR" sz="2500" dirty="0">
                <a:solidFill>
                  <a:srgbClr val="FF0000"/>
                </a:solidFill>
              </a:rPr>
              <a:t>0</a:t>
            </a:r>
            <a:endParaRPr lang="ko-KR" altLang="en-US" sz="2500" dirty="0">
              <a:solidFill>
                <a:srgbClr val="FF0000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3FF628C-E03E-47C8-A65E-9FCA1096BF64}"/>
              </a:ext>
            </a:extLst>
          </p:cNvPr>
          <p:cNvSpPr txBox="1"/>
          <p:nvPr/>
        </p:nvSpPr>
        <p:spPr>
          <a:xfrm>
            <a:off x="1003182" y="3978726"/>
            <a:ext cx="209212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/>
              <a:t>[1] = 5*8</a:t>
            </a:r>
            <a:endParaRPr lang="ko-KR" altLang="en-US" sz="2500" dirty="0"/>
          </a:p>
        </p:txBody>
      </p:sp>
    </p:spTree>
    <p:extLst>
      <p:ext uri="{BB962C8B-B14F-4D97-AF65-F5344CB8AC3E}">
        <p14:creationId xmlns:p14="http://schemas.microsoft.com/office/powerpoint/2010/main" val="6534551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1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3" name="모서리가 둥근 직사각형 2052"/>
          <p:cNvSpPr>
            <a:spLocks/>
          </p:cNvSpPr>
          <p:nvPr/>
        </p:nvSpPr>
        <p:spPr>
          <a:xfrm>
            <a:off x="2765501" y="1537335"/>
            <a:ext cx="6300439" cy="375666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2700" cap="flat" cmpd="sng">
            <a:solidFill>
              <a:schemeClr val="tx2">
                <a:alpha val="100000"/>
              </a:schemeClr>
            </a:solidFill>
            <a:prstDash val="sysDot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0" strike="noStrike" cap="none" dirty="0">
                <a:solidFill>
                  <a:schemeClr val="tx1">
                    <a:lumMod val="85000"/>
                    <a:lumOff val="15000"/>
                  </a:schemeClr>
                </a:solidFill>
                <a:latin typeface="HY중고딕" charset="0"/>
                <a:ea typeface="HY중고딕" charset="0"/>
              </a:rPr>
              <a:t>[사진 첨부]</a:t>
            </a:r>
            <a:endParaRPr lang="ko-KR" altLang="en-US" sz="2400" b="0" strike="noStrike" cap="none" dirty="0">
              <a:solidFill>
                <a:schemeClr val="tx1">
                  <a:lumMod val="85000"/>
                  <a:lumOff val="15000"/>
                </a:schemeClr>
              </a:solidFill>
              <a:latin typeface="HY중고딕" charset="0"/>
              <a:ea typeface="HY중고딕" charset="0"/>
            </a:endParaRPr>
          </a:p>
        </p:txBody>
      </p:sp>
      <p:sp>
        <p:nvSpPr>
          <p:cNvPr id="2054" name="도형 2053"/>
          <p:cNvSpPr>
            <a:spLocks/>
          </p:cNvSpPr>
          <p:nvPr/>
        </p:nvSpPr>
        <p:spPr>
          <a:xfrm>
            <a:off x="4432935" y="5821045"/>
            <a:ext cx="2777490" cy="805815"/>
          </a:xfrm>
          <a:prstGeom prst="roundRect">
            <a:avLst/>
          </a:prstGeom>
          <a:noFill/>
          <a:ln w="12700" cap="flat" cmpd="sng">
            <a:solidFill>
              <a:schemeClr val="bg2">
                <a:lumMod val="50000"/>
                <a:lumOff val="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strike="noStrike" cap="none" dirty="0">
                <a:solidFill>
                  <a:schemeClr val="tx2"/>
                </a:solidFill>
                <a:latin typeface="맑은 고딕" charset="0"/>
                <a:ea typeface="맑은 고딕" charset="0"/>
              </a:rPr>
              <a:t>GUI</a:t>
            </a:r>
            <a:endParaRPr lang="ko-KR" altLang="en-US" sz="1800" b="0" strike="noStrike" cap="none" dirty="0">
              <a:solidFill>
                <a:schemeClr val="tx2"/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2055" name="그룹 2054"/>
          <p:cNvGrpSpPr/>
          <p:nvPr/>
        </p:nvGrpSpPr>
        <p:grpSpPr>
          <a:xfrm>
            <a:off x="0" y="0"/>
            <a:ext cx="5821045" cy="1003935"/>
            <a:chOff x="0" y="0"/>
            <a:chExt cx="5821045" cy="1003935"/>
          </a:xfrm>
        </p:grpSpPr>
        <p:sp>
          <p:nvSpPr>
            <p:cNvPr id="2056" name="오각형 2055"/>
            <p:cNvSpPr>
              <a:spLocks/>
            </p:cNvSpPr>
            <p:nvPr/>
          </p:nvSpPr>
          <p:spPr>
            <a:xfrm>
              <a:off x="0" y="0"/>
              <a:ext cx="5821680" cy="1004570"/>
            </a:xfrm>
            <a:prstGeom prst="homePlate">
              <a:avLst/>
            </a:prstGeom>
            <a:solidFill>
              <a:schemeClr val="tx2">
                <a:lumMod val="60000"/>
                <a:lumOff val="40000"/>
              </a:schemeClr>
            </a:solidFill>
            <a:ln w="12700" cap="rnd" cmpd="sng">
              <a:solidFill>
                <a:schemeClr val="tx2">
                  <a:lumMod val="60000"/>
                  <a:lumOff val="40000"/>
                  <a:alpha val="100000"/>
                </a:schemeClr>
              </a:solidFill>
              <a:prstDash val="solid"/>
              <a:round/>
            </a:ln>
            <a:effectLst>
              <a:glow rad="139700">
                <a:srgbClr val="A6A6A6">
                  <a:alpha val="40035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algn="ctr" eaLnBrk="0"/>
              <a:r>
                <a:rPr lang="ko-KR" altLang="en-US" sz="2800" b="1" dirty="0">
                  <a:latin typeface="맑은 고딕" charset="0"/>
                  <a:ea typeface="맑은 고딕" charset="0"/>
                </a:rPr>
                <a:t>적</a:t>
              </a:r>
              <a:r>
                <a:rPr lang="en-US" altLang="ko-KR" sz="2800" b="1" dirty="0">
                  <a:latin typeface="맑은 고딕" charset="0"/>
                  <a:ea typeface="맑은 고딕" charset="0"/>
                </a:rPr>
                <a:t>  </a:t>
              </a:r>
              <a:r>
                <a:rPr lang="ko-KR" altLang="en-US" sz="2800" b="1" dirty="0">
                  <a:latin typeface="맑은 고딕" charset="0"/>
                  <a:ea typeface="맑은 고딕" charset="0"/>
                </a:rPr>
                <a:t>용</a:t>
              </a:r>
              <a:r>
                <a:rPr lang="en-US" altLang="ko-KR" sz="2800" b="1" dirty="0">
                  <a:latin typeface="맑은 고딕" charset="0"/>
                  <a:ea typeface="맑은 고딕" charset="0"/>
                </a:rPr>
                <a:t>  </a:t>
              </a:r>
              <a:r>
                <a:rPr lang="ko-KR" altLang="en-US" sz="2800" b="1" dirty="0">
                  <a:latin typeface="맑은 고딕" charset="0"/>
                  <a:ea typeface="맑은 고딕" charset="0"/>
                </a:rPr>
                <a:t>기</a:t>
              </a:r>
              <a:r>
                <a:rPr lang="en-US" altLang="ko-KR" sz="2800" b="1" dirty="0">
                  <a:latin typeface="맑은 고딕" charset="0"/>
                  <a:ea typeface="맑은 고딕" charset="0"/>
                </a:rPr>
                <a:t>  </a:t>
              </a:r>
              <a:r>
                <a:rPr lang="ko-KR" altLang="en-US" sz="2800" b="1" dirty="0">
                  <a:latin typeface="맑은 고딕" charset="0"/>
                  <a:ea typeface="맑은 고딕" charset="0"/>
                </a:rPr>
                <a:t>술</a:t>
              </a:r>
            </a:p>
          </p:txBody>
        </p:sp>
        <p:sp>
          <p:nvSpPr>
            <p:cNvPr id="2057" name="직사각형 2056"/>
            <p:cNvSpPr>
              <a:spLocks/>
            </p:cNvSpPr>
            <p:nvPr/>
          </p:nvSpPr>
          <p:spPr>
            <a:xfrm>
              <a:off x="0" y="0"/>
              <a:ext cx="1179195" cy="100457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 cap="rnd" cmpd="sng">
              <a:solidFill>
                <a:schemeClr val="accent1">
                  <a:lumMod val="20000"/>
                  <a:lumOff val="80000"/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3500" dirty="0">
                  <a:solidFill>
                    <a:schemeClr val="tx2"/>
                  </a:solidFill>
                  <a:latin typeface="맑은 고딕" charset="0"/>
                  <a:ea typeface="맑은 고딕" charset="0"/>
                </a:rPr>
                <a:t>3</a:t>
              </a:r>
              <a:endParaRPr lang="ko-KR" altLang="en-US" sz="3500" b="0" strike="noStrike" cap="none" dirty="0">
                <a:solidFill>
                  <a:schemeClr val="tx2"/>
                </a:solidFill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2059" name="텍스트 상자 2058"/>
          <p:cNvSpPr txBox="1">
            <a:spLocks/>
          </p:cNvSpPr>
          <p:nvPr/>
        </p:nvSpPr>
        <p:spPr>
          <a:xfrm>
            <a:off x="11499850" y="6449060"/>
            <a:ext cx="645795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strike="noStrike" cap="none" dirty="0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rPr>
              <a:t>24</a:t>
            </a:r>
            <a:endParaRPr lang="ko-KR" altLang="en-US" sz="1800" b="0" strike="noStrike" cap="none" dirty="0">
              <a:solidFill>
                <a:schemeClr val="accent1">
                  <a:lumMod val="50000"/>
                  <a:lumOff val="0"/>
                </a:schemeClr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505AEE2-3F65-499B-AE37-5D1C103B59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5627" y="1682429"/>
            <a:ext cx="5240186" cy="3466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8075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1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5" name="그룹 2054"/>
          <p:cNvGrpSpPr/>
          <p:nvPr/>
        </p:nvGrpSpPr>
        <p:grpSpPr>
          <a:xfrm>
            <a:off x="0" y="0"/>
            <a:ext cx="5821045" cy="1003935"/>
            <a:chOff x="0" y="0"/>
            <a:chExt cx="5821045" cy="1003935"/>
          </a:xfrm>
        </p:grpSpPr>
        <p:sp>
          <p:nvSpPr>
            <p:cNvPr id="2056" name="오각형 2055"/>
            <p:cNvSpPr>
              <a:spLocks/>
            </p:cNvSpPr>
            <p:nvPr/>
          </p:nvSpPr>
          <p:spPr>
            <a:xfrm>
              <a:off x="0" y="0"/>
              <a:ext cx="5821680" cy="1004570"/>
            </a:xfrm>
            <a:prstGeom prst="homePlate">
              <a:avLst/>
            </a:prstGeom>
            <a:solidFill>
              <a:schemeClr val="tx2">
                <a:lumMod val="60000"/>
                <a:lumOff val="40000"/>
              </a:schemeClr>
            </a:solidFill>
            <a:ln w="12700" cap="rnd" cmpd="sng">
              <a:solidFill>
                <a:schemeClr val="tx2">
                  <a:lumMod val="60000"/>
                  <a:lumOff val="40000"/>
                  <a:alpha val="100000"/>
                </a:schemeClr>
              </a:solidFill>
              <a:prstDash val="solid"/>
              <a:round/>
            </a:ln>
            <a:effectLst>
              <a:glow rad="139700">
                <a:srgbClr val="A6A6A6">
                  <a:alpha val="40035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algn="ctr" eaLnBrk="0"/>
              <a:r>
                <a:rPr lang="ko-KR" altLang="en-US" sz="2800" b="1" dirty="0">
                  <a:latin typeface="맑은 고딕" charset="0"/>
                  <a:ea typeface="맑은 고딕" charset="0"/>
                </a:rPr>
                <a:t>적</a:t>
              </a:r>
              <a:r>
                <a:rPr lang="en-US" altLang="ko-KR" sz="2800" b="1" dirty="0">
                  <a:latin typeface="맑은 고딕" charset="0"/>
                  <a:ea typeface="맑은 고딕" charset="0"/>
                </a:rPr>
                <a:t>  </a:t>
              </a:r>
              <a:r>
                <a:rPr lang="ko-KR" altLang="en-US" sz="2800" b="1" dirty="0">
                  <a:latin typeface="맑은 고딕" charset="0"/>
                  <a:ea typeface="맑은 고딕" charset="0"/>
                </a:rPr>
                <a:t>용</a:t>
              </a:r>
              <a:r>
                <a:rPr lang="en-US" altLang="ko-KR" sz="2800" b="1" dirty="0">
                  <a:latin typeface="맑은 고딕" charset="0"/>
                  <a:ea typeface="맑은 고딕" charset="0"/>
                </a:rPr>
                <a:t>  </a:t>
              </a:r>
              <a:r>
                <a:rPr lang="ko-KR" altLang="en-US" sz="2800" b="1" dirty="0">
                  <a:latin typeface="맑은 고딕" charset="0"/>
                  <a:ea typeface="맑은 고딕" charset="0"/>
                </a:rPr>
                <a:t>기</a:t>
              </a:r>
              <a:r>
                <a:rPr lang="en-US" altLang="ko-KR" sz="2800" b="1" dirty="0">
                  <a:latin typeface="맑은 고딕" charset="0"/>
                  <a:ea typeface="맑은 고딕" charset="0"/>
                </a:rPr>
                <a:t>  </a:t>
              </a:r>
              <a:r>
                <a:rPr lang="ko-KR" altLang="en-US" sz="2800" b="1" dirty="0">
                  <a:latin typeface="맑은 고딕" charset="0"/>
                  <a:ea typeface="맑은 고딕" charset="0"/>
                </a:rPr>
                <a:t>술</a:t>
              </a:r>
            </a:p>
          </p:txBody>
        </p:sp>
        <p:sp>
          <p:nvSpPr>
            <p:cNvPr id="2057" name="직사각형 2056"/>
            <p:cNvSpPr>
              <a:spLocks/>
            </p:cNvSpPr>
            <p:nvPr/>
          </p:nvSpPr>
          <p:spPr>
            <a:xfrm>
              <a:off x="0" y="0"/>
              <a:ext cx="1179195" cy="100457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 cap="rnd" cmpd="sng">
              <a:solidFill>
                <a:schemeClr val="accent1">
                  <a:lumMod val="20000"/>
                  <a:lumOff val="80000"/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3500" dirty="0">
                  <a:solidFill>
                    <a:schemeClr val="tx2"/>
                  </a:solidFill>
                  <a:latin typeface="맑은 고딕" charset="0"/>
                  <a:ea typeface="맑은 고딕" charset="0"/>
                </a:rPr>
                <a:t>3</a:t>
              </a:r>
              <a:endParaRPr lang="ko-KR" altLang="en-US" sz="3500" b="0" strike="noStrike" cap="none" dirty="0">
                <a:solidFill>
                  <a:schemeClr val="tx2"/>
                </a:solidFill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2059" name="텍스트 상자 2058"/>
          <p:cNvSpPr txBox="1">
            <a:spLocks/>
          </p:cNvSpPr>
          <p:nvPr/>
        </p:nvSpPr>
        <p:spPr>
          <a:xfrm>
            <a:off x="11499850" y="6449060"/>
            <a:ext cx="645795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strike="noStrike" cap="none" dirty="0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rPr>
              <a:t>24</a:t>
            </a:r>
            <a:endParaRPr lang="ko-KR" altLang="en-US" sz="1800" b="0" strike="noStrike" cap="none" dirty="0">
              <a:solidFill>
                <a:schemeClr val="accent1">
                  <a:lumMod val="50000"/>
                  <a:lumOff val="0"/>
                </a:schemeClr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79D8FA46-214C-4F23-A67F-9E283AFF4C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301" y="1733704"/>
            <a:ext cx="7090535" cy="4715356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03B08906-07E9-4B5E-894E-7FBA54D481AB}"/>
              </a:ext>
            </a:extLst>
          </p:cNvPr>
          <p:cNvSpPr/>
          <p:nvPr/>
        </p:nvSpPr>
        <p:spPr>
          <a:xfrm>
            <a:off x="2910840" y="5705574"/>
            <a:ext cx="2935458" cy="10668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12664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1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5" name="그룹 2054"/>
          <p:cNvGrpSpPr/>
          <p:nvPr/>
        </p:nvGrpSpPr>
        <p:grpSpPr>
          <a:xfrm>
            <a:off x="0" y="0"/>
            <a:ext cx="5821045" cy="1003935"/>
            <a:chOff x="0" y="0"/>
            <a:chExt cx="5821045" cy="1003935"/>
          </a:xfrm>
        </p:grpSpPr>
        <p:sp>
          <p:nvSpPr>
            <p:cNvPr id="2056" name="오각형 2055"/>
            <p:cNvSpPr>
              <a:spLocks/>
            </p:cNvSpPr>
            <p:nvPr/>
          </p:nvSpPr>
          <p:spPr>
            <a:xfrm>
              <a:off x="0" y="0"/>
              <a:ext cx="5821680" cy="1004570"/>
            </a:xfrm>
            <a:prstGeom prst="homePlate">
              <a:avLst/>
            </a:prstGeom>
            <a:solidFill>
              <a:schemeClr val="tx2">
                <a:lumMod val="60000"/>
                <a:lumOff val="40000"/>
              </a:schemeClr>
            </a:solidFill>
            <a:ln w="12700" cap="rnd" cmpd="sng">
              <a:solidFill>
                <a:schemeClr val="tx2">
                  <a:lumMod val="60000"/>
                  <a:lumOff val="40000"/>
                  <a:alpha val="100000"/>
                </a:schemeClr>
              </a:solidFill>
              <a:prstDash val="solid"/>
              <a:round/>
            </a:ln>
            <a:effectLst>
              <a:glow rad="139700">
                <a:srgbClr val="A6A6A6">
                  <a:alpha val="40035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algn="ctr" eaLnBrk="0"/>
              <a:r>
                <a:rPr lang="ko-KR" altLang="en-US" sz="2800" b="1" dirty="0">
                  <a:latin typeface="맑은 고딕" charset="0"/>
                  <a:ea typeface="맑은 고딕" charset="0"/>
                </a:rPr>
                <a:t>적</a:t>
              </a:r>
              <a:r>
                <a:rPr lang="en-US" altLang="ko-KR" sz="2800" b="1" dirty="0">
                  <a:latin typeface="맑은 고딕" charset="0"/>
                  <a:ea typeface="맑은 고딕" charset="0"/>
                </a:rPr>
                <a:t>  </a:t>
              </a:r>
              <a:r>
                <a:rPr lang="ko-KR" altLang="en-US" sz="2800" b="1" dirty="0">
                  <a:latin typeface="맑은 고딕" charset="0"/>
                  <a:ea typeface="맑은 고딕" charset="0"/>
                </a:rPr>
                <a:t>용</a:t>
              </a:r>
              <a:r>
                <a:rPr lang="en-US" altLang="ko-KR" sz="2800" b="1" dirty="0">
                  <a:latin typeface="맑은 고딕" charset="0"/>
                  <a:ea typeface="맑은 고딕" charset="0"/>
                </a:rPr>
                <a:t>  </a:t>
              </a:r>
              <a:r>
                <a:rPr lang="ko-KR" altLang="en-US" sz="2800" b="1" dirty="0">
                  <a:latin typeface="맑은 고딕" charset="0"/>
                  <a:ea typeface="맑은 고딕" charset="0"/>
                </a:rPr>
                <a:t>기</a:t>
              </a:r>
              <a:r>
                <a:rPr lang="en-US" altLang="ko-KR" sz="2800" b="1" dirty="0">
                  <a:latin typeface="맑은 고딕" charset="0"/>
                  <a:ea typeface="맑은 고딕" charset="0"/>
                </a:rPr>
                <a:t>  </a:t>
              </a:r>
              <a:r>
                <a:rPr lang="ko-KR" altLang="en-US" sz="2800" b="1" dirty="0">
                  <a:latin typeface="맑은 고딕" charset="0"/>
                  <a:ea typeface="맑은 고딕" charset="0"/>
                </a:rPr>
                <a:t>술</a:t>
              </a:r>
            </a:p>
          </p:txBody>
        </p:sp>
        <p:sp>
          <p:nvSpPr>
            <p:cNvPr id="2057" name="직사각형 2056"/>
            <p:cNvSpPr>
              <a:spLocks/>
            </p:cNvSpPr>
            <p:nvPr/>
          </p:nvSpPr>
          <p:spPr>
            <a:xfrm>
              <a:off x="0" y="0"/>
              <a:ext cx="1179195" cy="100457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 cap="rnd" cmpd="sng">
              <a:solidFill>
                <a:schemeClr val="accent1">
                  <a:lumMod val="20000"/>
                  <a:lumOff val="80000"/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3500" dirty="0">
                  <a:solidFill>
                    <a:schemeClr val="tx2"/>
                  </a:solidFill>
                  <a:latin typeface="맑은 고딕" charset="0"/>
                  <a:ea typeface="맑은 고딕" charset="0"/>
                </a:rPr>
                <a:t>3</a:t>
              </a:r>
              <a:endParaRPr lang="ko-KR" altLang="en-US" sz="3500" b="0" strike="noStrike" cap="none" dirty="0">
                <a:solidFill>
                  <a:schemeClr val="tx2"/>
                </a:solidFill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2059" name="텍스트 상자 2058"/>
          <p:cNvSpPr txBox="1">
            <a:spLocks/>
          </p:cNvSpPr>
          <p:nvPr/>
        </p:nvSpPr>
        <p:spPr>
          <a:xfrm>
            <a:off x="11499850" y="6449060"/>
            <a:ext cx="645795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strike="noStrike" cap="none" dirty="0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rPr>
              <a:t>24</a:t>
            </a:r>
            <a:endParaRPr lang="ko-KR" altLang="en-US" sz="1800" b="0" strike="noStrike" cap="none" dirty="0">
              <a:solidFill>
                <a:schemeClr val="accent1">
                  <a:lumMod val="50000"/>
                  <a:lumOff val="0"/>
                </a:schemeClr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BE835033-F31B-4DD1-909B-871FAF68AE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301" y="1733704"/>
            <a:ext cx="7090535" cy="471535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7FEC5844-D07F-4AF1-BCA0-EAC912FE25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543" t="89405" r="31744"/>
          <a:stretch/>
        </p:blipFill>
        <p:spPr>
          <a:xfrm>
            <a:off x="5396313" y="3235569"/>
            <a:ext cx="5681506" cy="112089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CFE8BE04-759F-4880-A995-4B308CD7B21D}"/>
              </a:ext>
            </a:extLst>
          </p:cNvPr>
          <p:cNvSpPr/>
          <p:nvPr/>
        </p:nvSpPr>
        <p:spPr>
          <a:xfrm>
            <a:off x="2910840" y="5705574"/>
            <a:ext cx="2935458" cy="10668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5CE2252F-105A-42B9-A673-3F4EA3C1B804}"/>
              </a:ext>
            </a:extLst>
          </p:cNvPr>
          <p:cNvCxnSpPr/>
          <p:nvPr/>
        </p:nvCxnSpPr>
        <p:spPr>
          <a:xfrm flipV="1">
            <a:off x="4360985" y="4356462"/>
            <a:ext cx="1359877" cy="134911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37516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1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6CF9170-2AD9-4735-9407-5CA9664EFC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8225" y="1974218"/>
            <a:ext cx="7343775" cy="3371850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0" y="0"/>
            <a:ext cx="5820410" cy="1003300"/>
            <a:chOff x="0" y="0"/>
            <a:chExt cx="5820410" cy="1003300"/>
          </a:xfrm>
        </p:grpSpPr>
        <p:sp>
          <p:nvSpPr>
            <p:cNvPr id="9" name="오각형 8"/>
            <p:cNvSpPr/>
            <p:nvPr/>
          </p:nvSpPr>
          <p:spPr>
            <a:xfrm>
              <a:off x="0" y="0"/>
              <a:ext cx="5821045" cy="1003935"/>
            </a:xfrm>
            <a:prstGeom prst="homePlate">
              <a:avLst/>
            </a:prstGeom>
            <a:solidFill>
              <a:schemeClr val="tx2">
                <a:lumMod val="60000"/>
                <a:lumOff val="40000"/>
              </a:schemeClr>
            </a:solidFill>
            <a:ln cap="rnd">
              <a:solidFill>
                <a:schemeClr val="tx2">
                  <a:lumMod val="60000"/>
                  <a:lumOff val="40000"/>
                </a:schemeClr>
              </a:solidFill>
              <a:round/>
            </a:ln>
            <a:effectLst>
              <a:glow rad="1397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algn="ctr" eaLnBrk="0"/>
              <a:r>
                <a:rPr lang="ko-KR" altLang="en-US" sz="2800" b="1" dirty="0">
                  <a:latin typeface="맑은 고딕" charset="0"/>
                  <a:ea typeface="맑은 고딕" charset="0"/>
                </a:rPr>
                <a:t>진</a:t>
              </a:r>
              <a:r>
                <a:rPr lang="en-US" altLang="ko-KR" sz="2800" b="1" dirty="0">
                  <a:latin typeface="맑은 고딕" charset="0"/>
                  <a:ea typeface="맑은 고딕" charset="0"/>
                </a:rPr>
                <a:t>  </a:t>
              </a:r>
              <a:r>
                <a:rPr lang="ko-KR" altLang="en-US" sz="2800" b="1" dirty="0">
                  <a:latin typeface="맑은 고딕" charset="0"/>
                  <a:ea typeface="맑은 고딕" charset="0"/>
                </a:rPr>
                <a:t>행</a:t>
              </a:r>
              <a:r>
                <a:rPr lang="en-US" altLang="ko-KR" sz="2800" b="1" dirty="0">
                  <a:latin typeface="맑은 고딕" charset="0"/>
                  <a:ea typeface="맑은 고딕" charset="0"/>
                </a:rPr>
                <a:t>  </a:t>
              </a:r>
              <a:r>
                <a:rPr lang="ko-KR" altLang="en-US" sz="2800" b="1" dirty="0">
                  <a:latin typeface="맑은 고딕" charset="0"/>
                  <a:ea typeface="맑은 고딕" charset="0"/>
                </a:rPr>
                <a:t>결</a:t>
              </a:r>
              <a:r>
                <a:rPr lang="en-US" altLang="ko-KR" sz="2800" b="1" dirty="0">
                  <a:latin typeface="맑은 고딕" charset="0"/>
                  <a:ea typeface="맑은 고딕" charset="0"/>
                </a:rPr>
                <a:t>  </a:t>
              </a:r>
              <a:r>
                <a:rPr lang="ko-KR" altLang="en-US" sz="2800" b="1" dirty="0">
                  <a:latin typeface="맑은 고딕" charset="0"/>
                  <a:ea typeface="맑은 고딕" charset="0"/>
                </a:rPr>
                <a:t>과</a:t>
              </a: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0" y="0"/>
              <a:ext cx="1178560" cy="100393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cap="rnd">
              <a:solidFill>
                <a:schemeClr val="accent1">
                  <a:lumMod val="20000"/>
                  <a:lumOff val="8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3500" dirty="0">
                  <a:solidFill>
                    <a:schemeClr val="tx2"/>
                  </a:solidFill>
                  <a:latin typeface="맑은 고딕" charset="0"/>
                  <a:ea typeface="맑은 고딕" charset="0"/>
                </a:rPr>
                <a:t>4</a:t>
              </a:r>
              <a:endParaRPr lang="ko-KR" altLang="en-US" sz="3500" b="0" strike="noStrike" cap="none" dirty="0">
                <a:solidFill>
                  <a:schemeClr val="tx2"/>
                </a:solidFill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6" name="텍스트 상자 2056">
            <a:extLst>
              <a:ext uri="{FF2B5EF4-FFF2-40B4-BE49-F238E27FC236}">
                <a16:creationId xmlns:a16="http://schemas.microsoft.com/office/drawing/2014/main" id="{E95D55A5-DD0B-4427-A2B0-78089BA4BB33}"/>
              </a:ext>
            </a:extLst>
          </p:cNvPr>
          <p:cNvSpPr txBox="1">
            <a:spLocks/>
          </p:cNvSpPr>
          <p:nvPr/>
        </p:nvSpPr>
        <p:spPr>
          <a:xfrm>
            <a:off x="11499850" y="6449060"/>
            <a:ext cx="645795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strike="noStrike" cap="none" dirty="0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rPr>
              <a:t>31</a:t>
            </a:r>
            <a:endParaRPr lang="ko-KR" altLang="en-US" sz="1800" b="0" strike="noStrike" cap="none" dirty="0">
              <a:solidFill>
                <a:schemeClr val="accent1">
                  <a:lumMod val="50000"/>
                  <a:lumOff val="0"/>
                </a:schemeClr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85996C0-664F-4960-96B1-F3B80479FF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80619"/>
            <a:ext cx="7305266" cy="5074362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6729125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1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0" y="0"/>
            <a:ext cx="5820410" cy="1003300"/>
            <a:chOff x="0" y="0"/>
            <a:chExt cx="5820410" cy="1003300"/>
          </a:xfrm>
        </p:grpSpPr>
        <p:sp>
          <p:nvSpPr>
            <p:cNvPr id="9" name="오각형 8"/>
            <p:cNvSpPr/>
            <p:nvPr/>
          </p:nvSpPr>
          <p:spPr>
            <a:xfrm>
              <a:off x="0" y="0"/>
              <a:ext cx="5821045" cy="1003935"/>
            </a:xfrm>
            <a:prstGeom prst="homePlate">
              <a:avLst/>
            </a:prstGeom>
            <a:solidFill>
              <a:schemeClr val="tx2">
                <a:lumMod val="60000"/>
                <a:lumOff val="40000"/>
              </a:schemeClr>
            </a:solidFill>
            <a:ln cap="rnd">
              <a:solidFill>
                <a:schemeClr val="tx2">
                  <a:lumMod val="60000"/>
                  <a:lumOff val="40000"/>
                </a:schemeClr>
              </a:solidFill>
              <a:round/>
            </a:ln>
            <a:effectLst>
              <a:glow rad="1397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algn="ctr" eaLnBrk="0"/>
              <a:r>
                <a:rPr lang="ko-KR" altLang="en-US" sz="2800" b="1" dirty="0">
                  <a:latin typeface="맑은 고딕" charset="0"/>
                  <a:ea typeface="맑은 고딕" charset="0"/>
                </a:rPr>
                <a:t>진</a:t>
              </a:r>
              <a:r>
                <a:rPr lang="en-US" altLang="ko-KR" sz="2800" b="1" dirty="0">
                  <a:latin typeface="맑은 고딕" charset="0"/>
                  <a:ea typeface="맑은 고딕" charset="0"/>
                </a:rPr>
                <a:t>  </a:t>
              </a:r>
              <a:r>
                <a:rPr lang="ko-KR" altLang="en-US" sz="2800" b="1" dirty="0">
                  <a:latin typeface="맑은 고딕" charset="0"/>
                  <a:ea typeface="맑은 고딕" charset="0"/>
                </a:rPr>
                <a:t>행</a:t>
              </a:r>
              <a:r>
                <a:rPr lang="en-US" altLang="ko-KR" sz="2800" b="1" dirty="0">
                  <a:latin typeface="맑은 고딕" charset="0"/>
                  <a:ea typeface="맑은 고딕" charset="0"/>
                </a:rPr>
                <a:t>  </a:t>
              </a:r>
              <a:r>
                <a:rPr lang="ko-KR" altLang="en-US" sz="2800" b="1" dirty="0">
                  <a:latin typeface="맑은 고딕" charset="0"/>
                  <a:ea typeface="맑은 고딕" charset="0"/>
                </a:rPr>
                <a:t>결</a:t>
              </a:r>
              <a:r>
                <a:rPr lang="en-US" altLang="ko-KR" sz="2800" b="1" dirty="0">
                  <a:latin typeface="맑은 고딕" charset="0"/>
                  <a:ea typeface="맑은 고딕" charset="0"/>
                </a:rPr>
                <a:t>  </a:t>
              </a:r>
              <a:r>
                <a:rPr lang="ko-KR" altLang="en-US" sz="2800" b="1" dirty="0">
                  <a:latin typeface="맑은 고딕" charset="0"/>
                  <a:ea typeface="맑은 고딕" charset="0"/>
                </a:rPr>
                <a:t>과</a:t>
              </a: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0" y="0"/>
              <a:ext cx="1178560" cy="100393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cap="rnd">
              <a:solidFill>
                <a:schemeClr val="accent1">
                  <a:lumMod val="20000"/>
                  <a:lumOff val="8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3500" dirty="0">
                  <a:solidFill>
                    <a:schemeClr val="tx2"/>
                  </a:solidFill>
                  <a:latin typeface="맑은 고딕" charset="0"/>
                  <a:ea typeface="맑은 고딕" charset="0"/>
                </a:rPr>
                <a:t>4</a:t>
              </a:r>
              <a:endParaRPr lang="ko-KR" altLang="en-US" sz="3500" b="0" strike="noStrike" cap="none" dirty="0">
                <a:solidFill>
                  <a:schemeClr val="tx2"/>
                </a:solidFill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6" name="텍스트 상자 2056">
            <a:extLst>
              <a:ext uri="{FF2B5EF4-FFF2-40B4-BE49-F238E27FC236}">
                <a16:creationId xmlns:a16="http://schemas.microsoft.com/office/drawing/2014/main" id="{E95D55A5-DD0B-4427-A2B0-78089BA4BB33}"/>
              </a:ext>
            </a:extLst>
          </p:cNvPr>
          <p:cNvSpPr txBox="1">
            <a:spLocks/>
          </p:cNvSpPr>
          <p:nvPr/>
        </p:nvSpPr>
        <p:spPr>
          <a:xfrm>
            <a:off x="11499850" y="6449060"/>
            <a:ext cx="645795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strike="noStrike" cap="none" dirty="0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rPr>
              <a:t>31</a:t>
            </a:r>
            <a:endParaRPr lang="ko-KR" altLang="en-US" sz="1800" b="0" strike="noStrike" cap="none" dirty="0">
              <a:solidFill>
                <a:schemeClr val="accent1">
                  <a:lumMod val="50000"/>
                  <a:lumOff val="0"/>
                </a:schemeClr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566D598-4C0B-44D1-8B09-238454FB52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448" y="2167451"/>
            <a:ext cx="10593103" cy="3339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3180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1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0" y="0"/>
            <a:ext cx="5820410" cy="1003300"/>
            <a:chOff x="0" y="0"/>
            <a:chExt cx="5820410" cy="1003300"/>
          </a:xfrm>
        </p:grpSpPr>
        <p:sp>
          <p:nvSpPr>
            <p:cNvPr id="9" name="오각형 8"/>
            <p:cNvSpPr/>
            <p:nvPr/>
          </p:nvSpPr>
          <p:spPr>
            <a:xfrm>
              <a:off x="0" y="0"/>
              <a:ext cx="5821045" cy="1003935"/>
            </a:xfrm>
            <a:prstGeom prst="homePlate">
              <a:avLst/>
            </a:prstGeom>
            <a:solidFill>
              <a:schemeClr val="tx2">
                <a:lumMod val="60000"/>
                <a:lumOff val="40000"/>
              </a:schemeClr>
            </a:solidFill>
            <a:ln cap="rnd">
              <a:solidFill>
                <a:schemeClr val="tx2">
                  <a:lumMod val="60000"/>
                  <a:lumOff val="40000"/>
                </a:schemeClr>
              </a:solidFill>
              <a:round/>
            </a:ln>
            <a:effectLst>
              <a:glow rad="1397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algn="ctr" eaLnBrk="0"/>
              <a:r>
                <a:rPr lang="ko-KR" altLang="en-US" sz="2800" b="1" dirty="0">
                  <a:latin typeface="맑은 고딕" charset="0"/>
                  <a:ea typeface="맑은 고딕" charset="0"/>
                </a:rPr>
                <a:t>진</a:t>
              </a:r>
              <a:r>
                <a:rPr lang="en-US" altLang="ko-KR" sz="2800" b="1" dirty="0">
                  <a:latin typeface="맑은 고딕" charset="0"/>
                  <a:ea typeface="맑은 고딕" charset="0"/>
                </a:rPr>
                <a:t>  </a:t>
              </a:r>
              <a:r>
                <a:rPr lang="ko-KR" altLang="en-US" sz="2800" b="1" dirty="0">
                  <a:latin typeface="맑은 고딕" charset="0"/>
                  <a:ea typeface="맑은 고딕" charset="0"/>
                </a:rPr>
                <a:t>행</a:t>
              </a:r>
              <a:r>
                <a:rPr lang="en-US" altLang="ko-KR" sz="2800" b="1" dirty="0">
                  <a:latin typeface="맑은 고딕" charset="0"/>
                  <a:ea typeface="맑은 고딕" charset="0"/>
                </a:rPr>
                <a:t>  </a:t>
              </a:r>
              <a:r>
                <a:rPr lang="ko-KR" altLang="en-US" sz="2800" b="1" dirty="0">
                  <a:latin typeface="맑은 고딕" charset="0"/>
                  <a:ea typeface="맑은 고딕" charset="0"/>
                </a:rPr>
                <a:t>결</a:t>
              </a:r>
              <a:r>
                <a:rPr lang="en-US" altLang="ko-KR" sz="2800" b="1" dirty="0">
                  <a:latin typeface="맑은 고딕" charset="0"/>
                  <a:ea typeface="맑은 고딕" charset="0"/>
                </a:rPr>
                <a:t>  </a:t>
              </a:r>
              <a:r>
                <a:rPr lang="ko-KR" altLang="en-US" sz="2800" b="1" dirty="0">
                  <a:latin typeface="맑은 고딕" charset="0"/>
                  <a:ea typeface="맑은 고딕" charset="0"/>
                </a:rPr>
                <a:t>과</a:t>
              </a: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0" y="0"/>
              <a:ext cx="1178560" cy="100393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cap="rnd">
              <a:solidFill>
                <a:schemeClr val="accent1">
                  <a:lumMod val="20000"/>
                  <a:lumOff val="8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3500" dirty="0">
                  <a:solidFill>
                    <a:schemeClr val="tx2"/>
                  </a:solidFill>
                  <a:latin typeface="맑은 고딕" charset="0"/>
                  <a:ea typeface="맑은 고딕" charset="0"/>
                </a:rPr>
                <a:t>4</a:t>
              </a:r>
              <a:endParaRPr lang="ko-KR" altLang="en-US" sz="3500" b="0" strike="noStrike" cap="none" dirty="0">
                <a:solidFill>
                  <a:schemeClr val="tx2"/>
                </a:solidFill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6" name="텍스트 상자 2056">
            <a:extLst>
              <a:ext uri="{FF2B5EF4-FFF2-40B4-BE49-F238E27FC236}">
                <a16:creationId xmlns:a16="http://schemas.microsoft.com/office/drawing/2014/main" id="{E95D55A5-DD0B-4427-A2B0-78089BA4BB33}"/>
              </a:ext>
            </a:extLst>
          </p:cNvPr>
          <p:cNvSpPr txBox="1">
            <a:spLocks/>
          </p:cNvSpPr>
          <p:nvPr/>
        </p:nvSpPr>
        <p:spPr>
          <a:xfrm>
            <a:off x="11499850" y="6449060"/>
            <a:ext cx="645795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strike="noStrike" cap="none" dirty="0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rPr>
              <a:t>31</a:t>
            </a:r>
            <a:endParaRPr lang="ko-KR" altLang="en-US" sz="1800" b="0" strike="noStrike" cap="none" dirty="0">
              <a:solidFill>
                <a:schemeClr val="accent1">
                  <a:lumMod val="50000"/>
                  <a:lumOff val="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511950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1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0" y="0"/>
            <a:ext cx="5820410" cy="1003300"/>
            <a:chOff x="0" y="0"/>
            <a:chExt cx="5820410" cy="1003300"/>
          </a:xfrm>
        </p:grpSpPr>
        <p:sp>
          <p:nvSpPr>
            <p:cNvPr id="9" name="오각형 8"/>
            <p:cNvSpPr/>
            <p:nvPr/>
          </p:nvSpPr>
          <p:spPr>
            <a:xfrm>
              <a:off x="0" y="0"/>
              <a:ext cx="5821045" cy="1003935"/>
            </a:xfrm>
            <a:prstGeom prst="homePlate">
              <a:avLst/>
            </a:prstGeom>
            <a:solidFill>
              <a:schemeClr val="tx2">
                <a:lumMod val="60000"/>
                <a:lumOff val="40000"/>
              </a:schemeClr>
            </a:solidFill>
            <a:ln cap="rnd">
              <a:solidFill>
                <a:schemeClr val="tx2">
                  <a:lumMod val="60000"/>
                  <a:lumOff val="40000"/>
                </a:schemeClr>
              </a:solidFill>
              <a:round/>
            </a:ln>
            <a:effectLst>
              <a:glow rad="1397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algn="ctr" eaLnBrk="0"/>
              <a:r>
                <a:rPr lang="ko-KR" altLang="en-US" sz="2800" b="1" dirty="0">
                  <a:latin typeface="맑은 고딕" charset="0"/>
                  <a:ea typeface="맑은 고딕" charset="0"/>
                </a:rPr>
                <a:t>진</a:t>
              </a:r>
              <a:r>
                <a:rPr lang="en-US" altLang="ko-KR" sz="2800" b="1" dirty="0">
                  <a:latin typeface="맑은 고딕" charset="0"/>
                  <a:ea typeface="맑은 고딕" charset="0"/>
                </a:rPr>
                <a:t>  </a:t>
              </a:r>
              <a:r>
                <a:rPr lang="ko-KR" altLang="en-US" sz="2800" b="1" dirty="0">
                  <a:latin typeface="맑은 고딕" charset="0"/>
                  <a:ea typeface="맑은 고딕" charset="0"/>
                </a:rPr>
                <a:t>행</a:t>
              </a:r>
              <a:r>
                <a:rPr lang="en-US" altLang="ko-KR" sz="2800" b="1" dirty="0">
                  <a:latin typeface="맑은 고딕" charset="0"/>
                  <a:ea typeface="맑은 고딕" charset="0"/>
                </a:rPr>
                <a:t>  </a:t>
              </a:r>
              <a:r>
                <a:rPr lang="ko-KR" altLang="en-US" sz="2800" b="1" dirty="0">
                  <a:latin typeface="맑은 고딕" charset="0"/>
                  <a:ea typeface="맑은 고딕" charset="0"/>
                </a:rPr>
                <a:t>결</a:t>
              </a:r>
              <a:r>
                <a:rPr lang="en-US" altLang="ko-KR" sz="2800" b="1" dirty="0">
                  <a:latin typeface="맑은 고딕" charset="0"/>
                  <a:ea typeface="맑은 고딕" charset="0"/>
                </a:rPr>
                <a:t>  </a:t>
              </a:r>
              <a:r>
                <a:rPr lang="ko-KR" altLang="en-US" sz="2800" b="1" dirty="0">
                  <a:latin typeface="맑은 고딕" charset="0"/>
                  <a:ea typeface="맑은 고딕" charset="0"/>
                </a:rPr>
                <a:t>과</a:t>
              </a: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0" y="0"/>
              <a:ext cx="1178560" cy="100393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cap="rnd">
              <a:solidFill>
                <a:schemeClr val="accent1">
                  <a:lumMod val="20000"/>
                  <a:lumOff val="8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3500" dirty="0">
                  <a:solidFill>
                    <a:schemeClr val="tx2"/>
                  </a:solidFill>
                  <a:latin typeface="맑은 고딕" charset="0"/>
                  <a:ea typeface="맑은 고딕" charset="0"/>
                </a:rPr>
                <a:t>4</a:t>
              </a:r>
              <a:endParaRPr lang="ko-KR" altLang="en-US" sz="3500" b="0" strike="noStrike" cap="none" dirty="0">
                <a:solidFill>
                  <a:schemeClr val="tx2"/>
                </a:solidFill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6" name="텍스트 상자 2056">
            <a:extLst>
              <a:ext uri="{FF2B5EF4-FFF2-40B4-BE49-F238E27FC236}">
                <a16:creationId xmlns:a16="http://schemas.microsoft.com/office/drawing/2014/main" id="{E95D55A5-DD0B-4427-A2B0-78089BA4BB33}"/>
              </a:ext>
            </a:extLst>
          </p:cNvPr>
          <p:cNvSpPr txBox="1">
            <a:spLocks/>
          </p:cNvSpPr>
          <p:nvPr/>
        </p:nvSpPr>
        <p:spPr>
          <a:xfrm>
            <a:off x="11499850" y="6449060"/>
            <a:ext cx="645795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strike="noStrike" cap="none" dirty="0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rPr>
              <a:t>31</a:t>
            </a:r>
            <a:endParaRPr lang="ko-KR" altLang="en-US" sz="1800" b="0" strike="noStrike" cap="none" dirty="0">
              <a:solidFill>
                <a:schemeClr val="accent1">
                  <a:lumMod val="50000"/>
                  <a:lumOff val="0"/>
                </a:schemeClr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2" name="여러 주파수의 소리">
            <a:hlinkClick r:id="" action="ppaction://media"/>
            <a:extLst>
              <a:ext uri="{FF2B5EF4-FFF2-40B4-BE49-F238E27FC236}">
                <a16:creationId xmlns:a16="http://schemas.microsoft.com/office/drawing/2014/main" id="{E8153B05-2657-4AAC-A069-9461163FF93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227615" y="1247060"/>
            <a:ext cx="7736769" cy="520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033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33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0" y="5295900"/>
            <a:ext cx="12192635" cy="1562735"/>
          </a:xfrm>
          <a:prstGeom prst="roundRect">
            <a:avLst>
              <a:gd name="adj" fmla="val 0"/>
            </a:avLst>
          </a:prstGeom>
          <a:solidFill>
            <a:srgbClr val="8EA0B8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0" i="1" strike="noStrike" cap="none" dirty="0">
                <a:solidFill>
                  <a:srgbClr val="FFFFFF"/>
                </a:solidFill>
                <a:latin typeface="맑은 고딕" charset="0"/>
                <a:ea typeface="맑은 고딕" charset="0"/>
              </a:rPr>
              <a:t>Thank you for </a:t>
            </a:r>
            <a:r>
              <a:rPr lang="en-US" altLang="ko-KR" sz="2000" b="1" i="1" strike="noStrike" cap="none" dirty="0">
                <a:solidFill>
                  <a:srgbClr val="FFFFFF"/>
                </a:solidFill>
                <a:latin typeface="맑은 고딕" charset="0"/>
                <a:ea typeface="맑은 고딕" charset="0"/>
              </a:rPr>
              <a:t>PRESENTATION</a:t>
            </a:r>
            <a:endParaRPr lang="ko-KR" altLang="en-US" sz="2000" b="1" i="1" strike="noStrike" cap="none" dirty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0D390FF-00FB-4E2A-8514-9344D08C80D1}"/>
              </a:ext>
            </a:extLst>
          </p:cNvPr>
          <p:cNvSpPr txBox="1"/>
          <p:nvPr/>
        </p:nvSpPr>
        <p:spPr>
          <a:xfrm>
            <a:off x="3917950" y="2218690"/>
            <a:ext cx="4356735" cy="163004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0000" b="0" strike="noStrike" cap="none" dirty="0">
                <a:latin typeface="맑은 고딕" charset="0"/>
                <a:ea typeface="맑은 고딕" charset="0"/>
              </a:rPr>
              <a:t>Q &amp; A</a:t>
            </a:r>
            <a:endParaRPr lang="ko-KR" altLang="en-US" sz="10000" b="0" strike="noStrike" cap="none" dirty="0"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54651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1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0" y="0"/>
            <a:ext cx="5820410" cy="1003300"/>
            <a:chOff x="0" y="0"/>
            <a:chExt cx="5820410" cy="1003300"/>
          </a:xfrm>
        </p:grpSpPr>
        <p:sp>
          <p:nvSpPr>
            <p:cNvPr id="8" name="오각형 7"/>
            <p:cNvSpPr/>
            <p:nvPr/>
          </p:nvSpPr>
          <p:spPr>
            <a:xfrm>
              <a:off x="0" y="0"/>
              <a:ext cx="5821045" cy="1003935"/>
            </a:xfrm>
            <a:prstGeom prst="homePlate">
              <a:avLst/>
            </a:prstGeom>
            <a:solidFill>
              <a:schemeClr val="tx2">
                <a:lumMod val="60000"/>
                <a:lumOff val="40000"/>
              </a:schemeClr>
            </a:solidFill>
            <a:ln cap="rnd">
              <a:solidFill>
                <a:schemeClr val="tx2">
                  <a:lumMod val="60000"/>
                  <a:lumOff val="40000"/>
                </a:schemeClr>
              </a:solidFill>
              <a:round/>
            </a:ln>
            <a:effectLst>
              <a:glow rad="1397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algn="ctr" eaLnBrk="0"/>
              <a:r>
                <a:rPr lang="ko-KR" altLang="en-US" sz="2800" b="1" dirty="0">
                  <a:latin typeface="맑은 고딕" charset="0"/>
                  <a:ea typeface="맑은 고딕" charset="0"/>
                </a:rPr>
                <a:t>작</a:t>
              </a:r>
              <a:r>
                <a:rPr lang="en-US" altLang="ko-KR" sz="2800" b="1" dirty="0">
                  <a:latin typeface="맑은 고딕" charset="0"/>
                  <a:ea typeface="맑은 고딕" charset="0"/>
                </a:rPr>
                <a:t>  </a:t>
              </a:r>
              <a:r>
                <a:rPr lang="ko-KR" altLang="en-US" sz="2800" b="1" dirty="0">
                  <a:latin typeface="맑은 고딕" charset="0"/>
                  <a:ea typeface="맑은 고딕" charset="0"/>
                </a:rPr>
                <a:t>품</a:t>
              </a:r>
              <a:r>
                <a:rPr lang="en-US" altLang="ko-KR" sz="2800" b="1" dirty="0">
                  <a:latin typeface="맑은 고딕" charset="0"/>
                  <a:ea typeface="맑은 고딕" charset="0"/>
                </a:rPr>
                <a:t>  </a:t>
              </a:r>
              <a:r>
                <a:rPr lang="ko-KR" altLang="en-US" sz="2800" b="1" dirty="0">
                  <a:latin typeface="맑은 고딕" charset="0"/>
                  <a:ea typeface="맑은 고딕" charset="0"/>
                </a:rPr>
                <a:t>내</a:t>
              </a:r>
              <a:r>
                <a:rPr lang="en-US" altLang="ko-KR" sz="2800" b="1" dirty="0">
                  <a:latin typeface="맑은 고딕" charset="0"/>
                  <a:ea typeface="맑은 고딕" charset="0"/>
                </a:rPr>
                <a:t>  </a:t>
              </a:r>
              <a:r>
                <a:rPr lang="ko-KR" altLang="en-US" sz="2800" b="1" dirty="0">
                  <a:latin typeface="맑은 고딕" charset="0"/>
                  <a:ea typeface="맑은 고딕" charset="0"/>
                </a:rPr>
                <a:t>용</a:t>
              </a: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0" y="0"/>
              <a:ext cx="1178560" cy="100393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cap="rnd">
              <a:solidFill>
                <a:schemeClr val="accent1">
                  <a:lumMod val="20000"/>
                  <a:lumOff val="8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3500" b="0" strike="noStrike" cap="none" dirty="0">
                  <a:solidFill>
                    <a:schemeClr val="tx2"/>
                  </a:solidFill>
                  <a:latin typeface="맑은 고딕" charset="0"/>
                  <a:ea typeface="맑은 고딕" charset="0"/>
                </a:rPr>
                <a:t>2</a:t>
              </a:r>
              <a:endParaRPr lang="ko-KR" altLang="en-US" sz="3500" b="0" strike="noStrike" cap="none" dirty="0">
                <a:solidFill>
                  <a:schemeClr val="tx2"/>
                </a:solidFill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15" name="도형 14"/>
          <p:cNvSpPr>
            <a:spLocks/>
          </p:cNvSpPr>
          <p:nvPr/>
        </p:nvSpPr>
        <p:spPr>
          <a:xfrm>
            <a:off x="952500" y="1492885"/>
            <a:ext cx="10287635" cy="4826635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2700" cap="flat" cmpd="sng">
            <a:solidFill>
              <a:schemeClr val="accent2">
                <a:alpha val="100000"/>
              </a:schemeClr>
            </a:solidFill>
            <a:prstDash val="sysDot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400" b="1" strike="noStrike" cap="none" dirty="0">
              <a:solidFill>
                <a:schemeClr val="tx1">
                  <a:lumMod val="85000"/>
                  <a:lumOff val="15000"/>
                </a:schemeClr>
              </a:solidFill>
              <a:latin typeface="08서울남산체 B" charset="0"/>
              <a:ea typeface="08서울남산체 B" charset="0"/>
            </a:endParaRPr>
          </a:p>
        </p:txBody>
      </p:sp>
      <p:sp>
        <p:nvSpPr>
          <p:cNvPr id="16" name="텍스트 상자 15"/>
          <p:cNvSpPr txBox="1">
            <a:spLocks/>
          </p:cNvSpPr>
          <p:nvPr/>
        </p:nvSpPr>
        <p:spPr>
          <a:xfrm>
            <a:off x="11499850" y="6449060"/>
            <a:ext cx="645795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strike="noStrike" cap="none" dirty="0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rPr>
              <a:t>2</a:t>
            </a:r>
            <a:endParaRPr lang="ko-KR" altLang="en-US" sz="1800" b="0" strike="noStrike" cap="none" dirty="0">
              <a:solidFill>
                <a:schemeClr val="accent1">
                  <a:lumMod val="50000"/>
                  <a:lumOff val="0"/>
                </a:schemeClr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D7E3E7FF-CCA9-4A38-BA48-DAF27E6B139B}"/>
              </a:ext>
            </a:extLst>
          </p:cNvPr>
          <p:cNvGrpSpPr/>
          <p:nvPr/>
        </p:nvGrpSpPr>
        <p:grpSpPr>
          <a:xfrm>
            <a:off x="1073765" y="1936726"/>
            <a:ext cx="7888196" cy="2611828"/>
            <a:chOff x="1613023" y="1983618"/>
            <a:chExt cx="7888196" cy="2611828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03E0A7F5-4F8B-4AC1-A8B8-C35AD3DBB12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13023" y="2758439"/>
              <a:ext cx="2126110" cy="1837007"/>
            </a:xfrm>
            <a:prstGeom prst="rect">
              <a:avLst/>
            </a:prstGeom>
          </p:spPr>
        </p:pic>
        <p:cxnSp>
          <p:nvCxnSpPr>
            <p:cNvPr id="17" name="직선 화살표 연결선 16">
              <a:extLst>
                <a:ext uri="{FF2B5EF4-FFF2-40B4-BE49-F238E27FC236}">
                  <a16:creationId xmlns:a16="http://schemas.microsoft.com/office/drawing/2014/main" id="{C313C657-C96B-4E9D-A3A2-0FA37F7BD386}"/>
                </a:ext>
              </a:extLst>
            </p:cNvPr>
            <p:cNvCxnSpPr>
              <a:cxnSpLocks/>
            </p:cNvCxnSpPr>
            <p:nvPr/>
          </p:nvCxnSpPr>
          <p:spPr>
            <a:xfrm>
              <a:off x="4438157" y="3917702"/>
              <a:ext cx="790335" cy="0"/>
            </a:xfrm>
            <a:prstGeom prst="straightConnector1">
              <a:avLst/>
            </a:prstGeom>
            <a:ln w="38100">
              <a:solidFill>
                <a:schemeClr val="tx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0B3DE48C-5ADC-4100-95BA-3FF84A62AE0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2676" y="2758438"/>
              <a:ext cx="2126110" cy="1837007"/>
            </a:xfrm>
            <a:prstGeom prst="rect">
              <a:avLst/>
            </a:prstGeom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79D55871-EAD9-4100-B6CF-5A38DC6B3AF4}"/>
                </a:ext>
              </a:extLst>
            </p:cNvPr>
            <p:cNvSpPr/>
            <p:nvPr/>
          </p:nvSpPr>
          <p:spPr>
            <a:xfrm>
              <a:off x="6714832" y="1983618"/>
              <a:ext cx="1549603" cy="15496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202CB64-925E-4BBD-BAEF-98FD7DB6079A}"/>
                </a:ext>
              </a:extLst>
            </p:cNvPr>
            <p:cNvSpPr txBox="1"/>
            <p:nvPr/>
          </p:nvSpPr>
          <p:spPr>
            <a:xfrm>
              <a:off x="7027650" y="2967335"/>
              <a:ext cx="247356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. . . .</a:t>
              </a:r>
              <a:endPara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953D090D-0C49-4EB7-B0F8-396CC2D5937A}"/>
              </a:ext>
            </a:extLst>
          </p:cNvPr>
          <p:cNvSpPr txBox="1"/>
          <p:nvPr/>
        </p:nvSpPr>
        <p:spPr>
          <a:xfrm>
            <a:off x="8535994" y="2431134"/>
            <a:ext cx="258383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20</a:t>
            </a:r>
            <a:r>
              <a:rPr lang="ko-KR" altLang="en-US" dirty="0"/>
              <a:t>초</a:t>
            </a:r>
            <a:r>
              <a:rPr lang="en-US" altLang="ko-KR" dirty="0"/>
              <a:t>~30</a:t>
            </a:r>
            <a:r>
              <a:rPr lang="ko-KR" altLang="en-US" dirty="0"/>
              <a:t>초 동안 숨을 안 쉬었을 때 </a:t>
            </a:r>
            <a:r>
              <a:rPr lang="en-US" altLang="ko-KR" dirty="0"/>
              <a:t>:</a:t>
            </a:r>
          </a:p>
          <a:p>
            <a:r>
              <a:rPr lang="ko-KR" altLang="en-US" dirty="0">
                <a:highlight>
                  <a:srgbClr val="FFFF00"/>
                </a:highlight>
              </a:rPr>
              <a:t>수면 </a:t>
            </a:r>
            <a:r>
              <a:rPr lang="ko-KR" altLang="en-US" dirty="0" err="1">
                <a:highlight>
                  <a:srgbClr val="FFFF00"/>
                </a:highlight>
              </a:rPr>
              <a:t>무호흡</a:t>
            </a:r>
            <a:endParaRPr lang="en-US" altLang="ko-KR" dirty="0">
              <a:highlight>
                <a:srgbClr val="FFFF00"/>
              </a:highlight>
            </a:endParaRPr>
          </a:p>
          <a:p>
            <a:endParaRPr lang="en-US" altLang="ko-KR" dirty="0">
              <a:highlight>
                <a:srgbClr val="FFFF00"/>
              </a:highlight>
            </a:endParaRPr>
          </a:p>
          <a:p>
            <a:r>
              <a:rPr lang="ko-KR" altLang="en-US" dirty="0"/>
              <a:t>수면 무호흡이 </a:t>
            </a:r>
            <a:r>
              <a:rPr lang="en-US" altLang="ko-KR" dirty="0"/>
              <a:t>1</a:t>
            </a:r>
            <a:r>
              <a:rPr lang="ko-KR" altLang="en-US" dirty="0"/>
              <a:t>시간에</a:t>
            </a:r>
            <a:endParaRPr lang="en-US" altLang="ko-KR" dirty="0"/>
          </a:p>
          <a:p>
            <a:r>
              <a:rPr lang="en-US" altLang="ko-KR" dirty="0"/>
              <a:t>5</a:t>
            </a:r>
            <a:r>
              <a:rPr lang="ko-KR" altLang="en-US" dirty="0"/>
              <a:t>회 이상 </a:t>
            </a:r>
            <a:r>
              <a:rPr lang="en-US" altLang="ko-KR" dirty="0"/>
              <a:t>15</a:t>
            </a:r>
            <a:r>
              <a:rPr lang="ko-KR" altLang="en-US" dirty="0"/>
              <a:t>회 미만 </a:t>
            </a:r>
            <a:r>
              <a:rPr lang="en-US" altLang="ko-KR" dirty="0"/>
              <a:t>:</a:t>
            </a:r>
          </a:p>
          <a:p>
            <a:r>
              <a:rPr lang="ko-KR" altLang="en-US" dirty="0">
                <a:highlight>
                  <a:srgbClr val="00FF00"/>
                </a:highlight>
              </a:rPr>
              <a:t>약한 정도</a:t>
            </a:r>
            <a:endParaRPr lang="en-US" altLang="ko-KR" dirty="0">
              <a:highlight>
                <a:srgbClr val="00FF00"/>
              </a:highlight>
            </a:endParaRPr>
          </a:p>
          <a:p>
            <a:r>
              <a:rPr lang="en-US" altLang="ko-KR" dirty="0"/>
              <a:t>15</a:t>
            </a:r>
            <a:r>
              <a:rPr lang="ko-KR" altLang="en-US" dirty="0"/>
              <a:t>회 이상 </a:t>
            </a:r>
            <a:r>
              <a:rPr lang="en-US" altLang="ko-KR" dirty="0"/>
              <a:t>30</a:t>
            </a:r>
            <a:r>
              <a:rPr lang="ko-KR" altLang="en-US" dirty="0"/>
              <a:t>회 미만 </a:t>
            </a:r>
            <a:r>
              <a:rPr lang="en-US" altLang="ko-KR" dirty="0"/>
              <a:t>:</a:t>
            </a:r>
          </a:p>
          <a:p>
            <a:r>
              <a:rPr lang="ko-KR" altLang="en-US" dirty="0">
                <a:highlight>
                  <a:srgbClr val="00FF00"/>
                </a:highlight>
              </a:rPr>
              <a:t>중간 정도</a:t>
            </a:r>
            <a:endParaRPr lang="en-US" altLang="ko-KR" dirty="0">
              <a:highlight>
                <a:srgbClr val="00FF00"/>
              </a:highlight>
            </a:endParaRPr>
          </a:p>
          <a:p>
            <a:r>
              <a:rPr lang="en-US" altLang="ko-KR" dirty="0"/>
              <a:t>30</a:t>
            </a:r>
            <a:r>
              <a:rPr lang="ko-KR" altLang="en-US" dirty="0"/>
              <a:t>회 이상 </a:t>
            </a:r>
            <a:r>
              <a:rPr lang="en-US" altLang="ko-KR" dirty="0"/>
              <a:t>:</a:t>
            </a:r>
          </a:p>
          <a:p>
            <a:r>
              <a:rPr lang="ko-KR" altLang="en-US" dirty="0">
                <a:highlight>
                  <a:srgbClr val="00FF00"/>
                </a:highlight>
              </a:rPr>
              <a:t>심한 정도</a:t>
            </a:r>
          </a:p>
        </p:txBody>
      </p:sp>
    </p:spTree>
    <p:extLst>
      <p:ext uri="{BB962C8B-B14F-4D97-AF65-F5344CB8AC3E}">
        <p14:creationId xmlns:p14="http://schemas.microsoft.com/office/powerpoint/2010/main" val="11695229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1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0" y="0"/>
            <a:ext cx="5820410" cy="1003300"/>
            <a:chOff x="0" y="0"/>
            <a:chExt cx="5820410" cy="1003300"/>
          </a:xfrm>
        </p:grpSpPr>
        <p:sp>
          <p:nvSpPr>
            <p:cNvPr id="8" name="오각형 7"/>
            <p:cNvSpPr/>
            <p:nvPr/>
          </p:nvSpPr>
          <p:spPr>
            <a:xfrm>
              <a:off x="0" y="0"/>
              <a:ext cx="5821045" cy="1003935"/>
            </a:xfrm>
            <a:prstGeom prst="homePlate">
              <a:avLst/>
            </a:prstGeom>
            <a:solidFill>
              <a:schemeClr val="tx2">
                <a:lumMod val="60000"/>
                <a:lumOff val="40000"/>
              </a:schemeClr>
            </a:solidFill>
            <a:ln cap="rnd">
              <a:solidFill>
                <a:schemeClr val="tx2">
                  <a:lumMod val="60000"/>
                  <a:lumOff val="40000"/>
                </a:schemeClr>
              </a:solidFill>
              <a:round/>
            </a:ln>
            <a:effectLst>
              <a:glow rad="1397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algn="ctr" eaLnBrk="0"/>
              <a:r>
                <a:rPr lang="ko-KR" altLang="en-US" sz="2800" b="1" dirty="0">
                  <a:latin typeface="맑은 고딕" charset="0"/>
                  <a:ea typeface="맑은 고딕" charset="0"/>
                </a:rPr>
                <a:t>작</a:t>
              </a:r>
              <a:r>
                <a:rPr lang="en-US" altLang="ko-KR" sz="2800" b="1" dirty="0">
                  <a:latin typeface="맑은 고딕" charset="0"/>
                  <a:ea typeface="맑은 고딕" charset="0"/>
                </a:rPr>
                <a:t>  </a:t>
              </a:r>
              <a:r>
                <a:rPr lang="ko-KR" altLang="en-US" sz="2800" b="1" dirty="0">
                  <a:latin typeface="맑은 고딕" charset="0"/>
                  <a:ea typeface="맑은 고딕" charset="0"/>
                </a:rPr>
                <a:t>품</a:t>
              </a:r>
              <a:r>
                <a:rPr lang="en-US" altLang="ko-KR" sz="2800" b="1" dirty="0">
                  <a:latin typeface="맑은 고딕" charset="0"/>
                  <a:ea typeface="맑은 고딕" charset="0"/>
                </a:rPr>
                <a:t>  </a:t>
              </a:r>
              <a:r>
                <a:rPr lang="ko-KR" altLang="en-US" sz="2800" b="1" dirty="0">
                  <a:latin typeface="맑은 고딕" charset="0"/>
                  <a:ea typeface="맑은 고딕" charset="0"/>
                </a:rPr>
                <a:t>내</a:t>
              </a:r>
              <a:r>
                <a:rPr lang="en-US" altLang="ko-KR" sz="2800" b="1" dirty="0">
                  <a:latin typeface="맑은 고딕" charset="0"/>
                  <a:ea typeface="맑은 고딕" charset="0"/>
                </a:rPr>
                <a:t>  </a:t>
              </a:r>
              <a:r>
                <a:rPr lang="ko-KR" altLang="en-US" sz="2800" b="1" dirty="0">
                  <a:latin typeface="맑은 고딕" charset="0"/>
                  <a:ea typeface="맑은 고딕" charset="0"/>
                </a:rPr>
                <a:t>용</a:t>
              </a: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0" y="0"/>
              <a:ext cx="1178560" cy="100393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cap="rnd">
              <a:solidFill>
                <a:schemeClr val="accent1">
                  <a:lumMod val="20000"/>
                  <a:lumOff val="8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3500" b="0" strike="noStrike" cap="none" dirty="0">
                  <a:solidFill>
                    <a:schemeClr val="tx2"/>
                  </a:solidFill>
                  <a:latin typeface="맑은 고딕" charset="0"/>
                  <a:ea typeface="맑은 고딕" charset="0"/>
                </a:rPr>
                <a:t>2</a:t>
              </a:r>
              <a:endParaRPr lang="ko-KR" altLang="en-US" sz="3500" b="0" strike="noStrike" cap="none" dirty="0">
                <a:solidFill>
                  <a:schemeClr val="tx2"/>
                </a:solidFill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15" name="도형 14"/>
          <p:cNvSpPr>
            <a:spLocks/>
          </p:cNvSpPr>
          <p:nvPr/>
        </p:nvSpPr>
        <p:spPr>
          <a:xfrm>
            <a:off x="952500" y="1492885"/>
            <a:ext cx="10287635" cy="4826635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2700" cap="flat" cmpd="sng">
            <a:solidFill>
              <a:schemeClr val="accent2">
                <a:alpha val="100000"/>
              </a:schemeClr>
            </a:solidFill>
            <a:prstDash val="sysDot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400" b="1" strike="noStrike" cap="none" dirty="0">
              <a:solidFill>
                <a:schemeClr val="tx1">
                  <a:lumMod val="85000"/>
                  <a:lumOff val="15000"/>
                </a:schemeClr>
              </a:solidFill>
              <a:latin typeface="08서울남산체 B" charset="0"/>
              <a:ea typeface="08서울남산체 B" charset="0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2162810" y="3034665"/>
            <a:ext cx="7311390" cy="1767205"/>
            <a:chOff x="2162810" y="3034665"/>
            <a:chExt cx="7311390" cy="1767205"/>
          </a:xfrm>
        </p:grpSpPr>
        <p:pic>
          <p:nvPicPr>
            <p:cNvPr id="10" name="그림 9" descr="C:/Users/Administrator/AppData/Roaming/PolarisOffice/ETemp/22216_24249368/fImage502836259169.png"/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162810" y="3034665"/>
              <a:ext cx="1543685" cy="1543685"/>
            </a:xfrm>
            <a:prstGeom prst="rect">
              <a:avLst/>
            </a:prstGeom>
            <a:noFill/>
          </p:spPr>
        </p:pic>
        <p:sp>
          <p:nvSpPr>
            <p:cNvPr id="11" name="도형 10"/>
            <p:cNvSpPr>
              <a:spLocks/>
            </p:cNvSpPr>
            <p:nvPr/>
          </p:nvSpPr>
          <p:spPr>
            <a:xfrm>
              <a:off x="3924935" y="3615690"/>
              <a:ext cx="1701165" cy="822960"/>
            </a:xfrm>
            <a:prstGeom prst="wedgeRoundRectCallout">
              <a:avLst>
                <a:gd name="adj1" fmla="val -66810"/>
                <a:gd name="adj2" fmla="val -33333"/>
                <a:gd name="adj3" fmla="val 16667"/>
              </a:avLst>
            </a:prstGeom>
            <a:noFill/>
            <a:ln w="12700" cap="flat" cmpd="sng">
              <a:solidFill>
                <a:schemeClr val="tx1">
                  <a:lumMod val="65000"/>
                  <a:lumOff val="35000"/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800" b="0" strike="noStrike" cap="none" dirty="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Zzz ..</a:t>
              </a:r>
              <a:endParaRPr lang="ko-KR" altLang="en-US" sz="1800" b="0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pic>
          <p:nvPicPr>
            <p:cNvPr id="12" name="그림 11" descr="C:/Users/Administrator/AppData/Roaming/PolarisOffice/ETemp/22216_24249368/fImage239796295724.png"/>
            <p:cNvPicPr>
              <a:picLocks noChangeAspect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5621655" y="3124835"/>
              <a:ext cx="2235835" cy="1677035"/>
            </a:xfrm>
            <a:prstGeom prst="rect">
              <a:avLst/>
            </a:prstGeom>
            <a:noFill/>
          </p:spPr>
        </p:pic>
        <p:pic>
          <p:nvPicPr>
            <p:cNvPr id="13" name="그림 12" descr="C:/Users/Administrator/AppData/Roaming/PolarisOffice/ETemp/22216_24249368/fImage172246301478.emf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44790" y="3273425"/>
              <a:ext cx="1629410" cy="1505585"/>
            </a:xfrm>
            <a:prstGeom prst="rect">
              <a:avLst/>
            </a:prstGeom>
            <a:noFill/>
          </p:spPr>
        </p:pic>
      </p:grpSp>
      <p:sp>
        <p:nvSpPr>
          <p:cNvPr id="16" name="텍스트 상자 15"/>
          <p:cNvSpPr txBox="1">
            <a:spLocks/>
          </p:cNvSpPr>
          <p:nvPr/>
        </p:nvSpPr>
        <p:spPr>
          <a:xfrm>
            <a:off x="11499850" y="6449060"/>
            <a:ext cx="645795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rPr>
              <a:t>3</a:t>
            </a:r>
            <a:endParaRPr lang="ko-KR" altLang="en-US" sz="1800" b="0" strike="noStrike" cap="none" dirty="0">
              <a:solidFill>
                <a:schemeClr val="accent1">
                  <a:lumMod val="50000"/>
                  <a:lumOff val="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7030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1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0" y="0"/>
            <a:ext cx="5821045" cy="1003935"/>
            <a:chOff x="0" y="0"/>
            <a:chExt cx="5821045" cy="1003935"/>
          </a:xfrm>
        </p:grpSpPr>
        <p:sp>
          <p:nvSpPr>
            <p:cNvPr id="8" name="오각형 7"/>
            <p:cNvSpPr>
              <a:spLocks/>
            </p:cNvSpPr>
            <p:nvPr/>
          </p:nvSpPr>
          <p:spPr>
            <a:xfrm>
              <a:off x="0" y="0"/>
              <a:ext cx="5821045" cy="1003935"/>
            </a:xfrm>
            <a:prstGeom prst="homePlate">
              <a:avLst/>
            </a:prstGeom>
            <a:solidFill>
              <a:schemeClr val="tx2">
                <a:lumMod val="60000"/>
                <a:lumOff val="40000"/>
              </a:schemeClr>
            </a:solidFill>
            <a:ln w="12700" cap="rnd" cmpd="sng">
              <a:solidFill>
                <a:schemeClr val="tx2">
                  <a:lumMod val="60000"/>
                  <a:lumOff val="40000"/>
                  <a:alpha val="100000"/>
                </a:schemeClr>
              </a:solidFill>
              <a:prstDash val="solid"/>
              <a:round/>
            </a:ln>
            <a:effectLst>
              <a:glow rad="139700">
                <a:srgbClr val="A6A6A6">
                  <a:alpha val="40035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 eaLnBrk="0"/>
              <a:r>
                <a:rPr lang="ko-KR" altLang="en-US" sz="2800" b="1" dirty="0">
                  <a:latin typeface="맑은 고딕" charset="0"/>
                  <a:ea typeface="맑은 고딕" charset="0"/>
                </a:rPr>
                <a:t>작</a:t>
              </a:r>
              <a:r>
                <a:rPr lang="en-US" altLang="ko-KR" sz="2800" b="1" dirty="0">
                  <a:latin typeface="맑은 고딕" charset="0"/>
                  <a:ea typeface="맑은 고딕" charset="0"/>
                </a:rPr>
                <a:t>  </a:t>
              </a:r>
              <a:r>
                <a:rPr lang="ko-KR" altLang="en-US" sz="2800" b="1" dirty="0">
                  <a:latin typeface="맑은 고딕" charset="0"/>
                  <a:ea typeface="맑은 고딕" charset="0"/>
                </a:rPr>
                <a:t>품</a:t>
              </a:r>
              <a:r>
                <a:rPr lang="en-US" altLang="ko-KR" sz="2800" b="1" dirty="0">
                  <a:latin typeface="맑은 고딕" charset="0"/>
                  <a:ea typeface="맑은 고딕" charset="0"/>
                </a:rPr>
                <a:t>  </a:t>
              </a:r>
              <a:r>
                <a:rPr lang="ko-KR" altLang="en-US" sz="2800" b="1" dirty="0">
                  <a:latin typeface="맑은 고딕" charset="0"/>
                  <a:ea typeface="맑은 고딕" charset="0"/>
                </a:rPr>
                <a:t>내</a:t>
              </a:r>
              <a:r>
                <a:rPr lang="en-US" altLang="ko-KR" sz="2800" b="1" dirty="0">
                  <a:latin typeface="맑은 고딕" charset="0"/>
                  <a:ea typeface="맑은 고딕" charset="0"/>
                </a:rPr>
                <a:t>  </a:t>
              </a:r>
              <a:r>
                <a:rPr lang="ko-KR" altLang="en-US" sz="2800" b="1" dirty="0">
                  <a:latin typeface="맑은 고딕" charset="0"/>
                  <a:ea typeface="맑은 고딕" charset="0"/>
                </a:rPr>
                <a:t>용</a:t>
              </a:r>
            </a:p>
          </p:txBody>
        </p:sp>
        <p:sp>
          <p:nvSpPr>
            <p:cNvPr id="9" name="직사각형 8"/>
            <p:cNvSpPr>
              <a:spLocks/>
            </p:cNvSpPr>
            <p:nvPr/>
          </p:nvSpPr>
          <p:spPr>
            <a:xfrm>
              <a:off x="0" y="0"/>
              <a:ext cx="1178560" cy="100393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 cap="rnd" cmpd="sng">
              <a:solidFill>
                <a:schemeClr val="accent1">
                  <a:lumMod val="20000"/>
                  <a:lumOff val="80000"/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3500" b="0" strike="noStrike" cap="none" dirty="0">
                  <a:solidFill>
                    <a:schemeClr val="tx2"/>
                  </a:solidFill>
                  <a:latin typeface="맑은 고딕" charset="0"/>
                  <a:ea typeface="맑은 고딕" charset="0"/>
                </a:rPr>
                <a:t>2</a:t>
              </a:r>
              <a:endParaRPr lang="ko-KR" altLang="en-US" sz="3500" b="0" strike="noStrike" cap="none" dirty="0">
                <a:solidFill>
                  <a:schemeClr val="tx2"/>
                </a:solidFill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15" name="도형 14"/>
          <p:cNvSpPr>
            <a:spLocks/>
          </p:cNvSpPr>
          <p:nvPr/>
        </p:nvSpPr>
        <p:spPr>
          <a:xfrm>
            <a:off x="952500" y="1492885"/>
            <a:ext cx="10287635" cy="4826635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2700" cap="flat" cmpd="sng">
            <a:solidFill>
              <a:schemeClr val="accent2">
                <a:alpha val="100000"/>
              </a:schemeClr>
            </a:solidFill>
            <a:prstDash val="sysDot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400" b="1" strike="noStrike" cap="none" dirty="0">
              <a:solidFill>
                <a:schemeClr val="tx1">
                  <a:lumMod val="85000"/>
                  <a:lumOff val="15000"/>
                </a:schemeClr>
              </a:solidFill>
              <a:latin typeface="08서울남산체 B" charset="0"/>
              <a:ea typeface="08서울남산체 B" charset="0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1172210" y="1813560"/>
            <a:ext cx="7311390" cy="2226310"/>
            <a:chOff x="2162810" y="2560320"/>
            <a:chExt cx="7311390" cy="2226310"/>
          </a:xfrm>
        </p:grpSpPr>
        <p:grpSp>
          <p:nvGrpSpPr>
            <p:cNvPr id="14" name="그룹 13"/>
            <p:cNvGrpSpPr/>
            <p:nvPr/>
          </p:nvGrpSpPr>
          <p:grpSpPr>
            <a:xfrm>
              <a:off x="2162810" y="3019425"/>
              <a:ext cx="7311390" cy="1767205"/>
              <a:chOff x="2162810" y="3019425"/>
              <a:chExt cx="7311390" cy="1767205"/>
            </a:xfrm>
          </p:grpSpPr>
          <p:pic>
            <p:nvPicPr>
              <p:cNvPr id="10" name="그림 9" descr="C:/Users/Administrator/AppData/Roaming/PolarisOffice/ETemp/22216_24249368/fImage502836989358.png"/>
              <p:cNvPicPr>
                <a:picLocks noChangeAspect="1"/>
              </p:cNvPicPr>
              <p:nvPr/>
            </p:nvPicPr>
            <p:blipFill rotWithShape="1">
              <a:blip r:embed="rId3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2162810" y="3019425"/>
                <a:ext cx="1543685" cy="1543685"/>
              </a:xfrm>
              <a:prstGeom prst="rect">
                <a:avLst/>
              </a:prstGeom>
              <a:noFill/>
            </p:spPr>
          </p:pic>
          <p:sp>
            <p:nvSpPr>
              <p:cNvPr id="11" name="도형 10"/>
              <p:cNvSpPr>
                <a:spLocks/>
              </p:cNvSpPr>
              <p:nvPr/>
            </p:nvSpPr>
            <p:spPr>
              <a:xfrm>
                <a:off x="3924935" y="3600450"/>
                <a:ext cx="1701165" cy="822960"/>
              </a:xfrm>
              <a:prstGeom prst="wedgeRoundRectCallout">
                <a:avLst>
                  <a:gd name="adj1" fmla="val -66810"/>
                  <a:gd name="adj2" fmla="val -33333"/>
                  <a:gd name="adj3" fmla="val 16667"/>
                </a:avLst>
              </a:prstGeom>
              <a:noFill/>
              <a:ln w="12700" cap="flat" cmpd="sng">
                <a:solidFill>
                  <a:schemeClr val="tx1">
                    <a:lumMod val="65000"/>
                    <a:lumOff val="35000"/>
                    <a:alpha val="100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ctr" defTabSz="914400" eaLnBrk="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r>
                  <a:rPr lang="en-US" altLang="ko-KR" sz="1800" b="0" strike="noStrike" cap="none" dirty="0">
                    <a:solidFill>
                      <a:schemeClr val="tx1"/>
                    </a:solidFill>
                    <a:latin typeface="맑은 고딕" charset="0"/>
                    <a:ea typeface="맑은 고딕" charset="0"/>
                  </a:rPr>
                  <a:t>.......</a:t>
                </a:r>
                <a:endParaRPr lang="ko-KR" altLang="en-US" sz="1800" b="0" strike="noStrike" cap="none" dirty="0">
                  <a:solidFill>
                    <a:schemeClr val="tx1"/>
                  </a:solidFill>
                  <a:latin typeface="맑은 고딕" charset="0"/>
                  <a:ea typeface="맑은 고딕" charset="0"/>
                </a:endParaRPr>
              </a:p>
            </p:txBody>
          </p:sp>
          <p:pic>
            <p:nvPicPr>
              <p:cNvPr id="12" name="그림 11" descr="C:/Users/Administrator/AppData/Roaming/PolarisOffice/ETemp/22216_24249368/fImage239797006962.png"/>
              <p:cNvPicPr>
                <a:picLocks noChangeAspect="1"/>
              </p:cNvPicPr>
              <p:nvPr/>
            </p:nvPicPr>
            <p:blipFill rotWithShape="1"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5621655" y="3109595"/>
                <a:ext cx="2235835" cy="1677035"/>
              </a:xfrm>
              <a:prstGeom prst="rect">
                <a:avLst/>
              </a:prstGeom>
              <a:noFill/>
            </p:spPr>
          </p:pic>
          <p:pic>
            <p:nvPicPr>
              <p:cNvPr id="13" name="그림 12" descr="C:/Users/Administrator/AppData/Roaming/PolarisOffice/ETemp/22216_24249368/fImage172247014464.emf"/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44790" y="3258185"/>
                <a:ext cx="1629410" cy="1505585"/>
              </a:xfrm>
              <a:prstGeom prst="rect">
                <a:avLst/>
              </a:prstGeom>
              <a:noFill/>
            </p:spPr>
          </p:pic>
        </p:grpSp>
        <p:pic>
          <p:nvPicPr>
            <p:cNvPr id="16" name="그림 15" descr="C:/Users/Administrator/AppData/Roaming/PolarisOffice/ETemp/22216_24249368/fImage58077095705.png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73720" y="2560320"/>
              <a:ext cx="1067435" cy="667385"/>
            </a:xfrm>
            <a:prstGeom prst="rect">
              <a:avLst/>
            </a:prstGeom>
            <a:noFill/>
          </p:spPr>
        </p:pic>
      </p:grpSp>
      <p:sp>
        <p:nvSpPr>
          <p:cNvPr id="18" name="텍스트 상자 17"/>
          <p:cNvSpPr txBox="1">
            <a:spLocks/>
          </p:cNvSpPr>
          <p:nvPr/>
        </p:nvSpPr>
        <p:spPr>
          <a:xfrm>
            <a:off x="11499850" y="6449060"/>
            <a:ext cx="645795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rPr>
              <a:t>4</a:t>
            </a:r>
            <a:endParaRPr lang="ko-KR" altLang="en-US" sz="1800" b="0" strike="noStrike" cap="none" dirty="0">
              <a:solidFill>
                <a:schemeClr val="accent1">
                  <a:lumMod val="50000"/>
                  <a:lumOff val="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F3BF8CA-D1D1-45C9-BBA6-45B49B05918A}"/>
              </a:ext>
            </a:extLst>
          </p:cNvPr>
          <p:cNvSpPr txBox="1"/>
          <p:nvPr/>
        </p:nvSpPr>
        <p:spPr>
          <a:xfrm>
            <a:off x="3979985" y="4403844"/>
            <a:ext cx="37658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DFT  /   FFT   /   Autocorrelation</a:t>
            </a:r>
            <a:endParaRPr lang="ko-KR" altLang="en-US" dirty="0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20B8D251-975E-48EA-A445-19DF6A36C91A}"/>
              </a:ext>
            </a:extLst>
          </p:cNvPr>
          <p:cNvCxnSpPr>
            <a:cxnSpLocks/>
          </p:cNvCxnSpPr>
          <p:nvPr/>
        </p:nvCxnSpPr>
        <p:spPr>
          <a:xfrm flipV="1">
            <a:off x="5398475" y="3829049"/>
            <a:ext cx="0" cy="363220"/>
          </a:xfrm>
          <a:prstGeom prst="straightConnector1">
            <a:avLst/>
          </a:prstGeom>
          <a:ln w="38100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4D2404F1-BC3F-413A-AC62-B49E8D24D885}"/>
              </a:ext>
            </a:extLst>
          </p:cNvPr>
          <p:cNvSpPr txBox="1"/>
          <p:nvPr/>
        </p:nvSpPr>
        <p:spPr>
          <a:xfrm>
            <a:off x="3979985" y="5059680"/>
            <a:ext cx="68251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=&gt;</a:t>
            </a:r>
            <a:r>
              <a:rPr lang="ko-KR" altLang="en-US" sz="2800" b="1" dirty="0"/>
              <a:t> </a:t>
            </a:r>
            <a:r>
              <a:rPr lang="ko-KR" altLang="en-US" sz="2200" dirty="0">
                <a:highlight>
                  <a:srgbClr val="FFFF00"/>
                </a:highlight>
              </a:rPr>
              <a:t>주파수</a:t>
            </a:r>
            <a:r>
              <a:rPr lang="ko-KR" altLang="en-US" sz="2200" dirty="0"/>
              <a:t>로 </a:t>
            </a:r>
            <a:r>
              <a:rPr lang="ko-KR" altLang="en-US" sz="2200" dirty="0" err="1"/>
              <a:t>수면무호흡</a:t>
            </a:r>
            <a:r>
              <a:rPr lang="ko-KR" altLang="en-US" sz="2200" dirty="0"/>
              <a:t> 판별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1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0" y="0"/>
            <a:ext cx="5821045" cy="1003935"/>
            <a:chOff x="0" y="0"/>
            <a:chExt cx="5821045" cy="1003935"/>
          </a:xfrm>
        </p:grpSpPr>
        <p:sp>
          <p:nvSpPr>
            <p:cNvPr id="8" name="오각형 7"/>
            <p:cNvSpPr>
              <a:spLocks/>
            </p:cNvSpPr>
            <p:nvPr/>
          </p:nvSpPr>
          <p:spPr>
            <a:xfrm>
              <a:off x="0" y="0"/>
              <a:ext cx="5821045" cy="1003935"/>
            </a:xfrm>
            <a:prstGeom prst="homePlate">
              <a:avLst/>
            </a:prstGeom>
            <a:solidFill>
              <a:schemeClr val="tx2">
                <a:lumMod val="60000"/>
                <a:lumOff val="40000"/>
              </a:schemeClr>
            </a:solidFill>
            <a:ln w="12700" cap="rnd" cmpd="sng">
              <a:solidFill>
                <a:schemeClr val="tx2">
                  <a:lumMod val="60000"/>
                  <a:lumOff val="40000"/>
                  <a:alpha val="100000"/>
                </a:schemeClr>
              </a:solidFill>
              <a:prstDash val="solid"/>
              <a:round/>
            </a:ln>
            <a:effectLst>
              <a:glow rad="139700">
                <a:srgbClr val="A6A6A6">
                  <a:alpha val="40035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 eaLnBrk="0"/>
              <a:r>
                <a:rPr lang="ko-KR" altLang="en-US" sz="2800" b="1" dirty="0">
                  <a:latin typeface="맑은 고딕" charset="0"/>
                  <a:ea typeface="맑은 고딕" charset="0"/>
                </a:rPr>
                <a:t>작</a:t>
              </a:r>
              <a:r>
                <a:rPr lang="en-US" altLang="ko-KR" sz="2800" b="1" dirty="0">
                  <a:latin typeface="맑은 고딕" charset="0"/>
                  <a:ea typeface="맑은 고딕" charset="0"/>
                </a:rPr>
                <a:t>  </a:t>
              </a:r>
              <a:r>
                <a:rPr lang="ko-KR" altLang="en-US" sz="2800" b="1" dirty="0">
                  <a:latin typeface="맑은 고딕" charset="0"/>
                  <a:ea typeface="맑은 고딕" charset="0"/>
                </a:rPr>
                <a:t>품</a:t>
              </a:r>
              <a:r>
                <a:rPr lang="en-US" altLang="ko-KR" sz="2800" b="1" dirty="0">
                  <a:latin typeface="맑은 고딕" charset="0"/>
                  <a:ea typeface="맑은 고딕" charset="0"/>
                </a:rPr>
                <a:t>  </a:t>
              </a:r>
              <a:r>
                <a:rPr lang="ko-KR" altLang="en-US" sz="2800" b="1" dirty="0">
                  <a:latin typeface="맑은 고딕" charset="0"/>
                  <a:ea typeface="맑은 고딕" charset="0"/>
                </a:rPr>
                <a:t>내</a:t>
              </a:r>
              <a:r>
                <a:rPr lang="en-US" altLang="ko-KR" sz="2800" b="1" dirty="0">
                  <a:latin typeface="맑은 고딕" charset="0"/>
                  <a:ea typeface="맑은 고딕" charset="0"/>
                </a:rPr>
                <a:t>  </a:t>
              </a:r>
              <a:r>
                <a:rPr lang="ko-KR" altLang="en-US" sz="2800" b="1" dirty="0">
                  <a:latin typeface="맑은 고딕" charset="0"/>
                  <a:ea typeface="맑은 고딕" charset="0"/>
                </a:rPr>
                <a:t>용</a:t>
              </a:r>
            </a:p>
          </p:txBody>
        </p:sp>
        <p:sp>
          <p:nvSpPr>
            <p:cNvPr id="9" name="직사각형 8"/>
            <p:cNvSpPr>
              <a:spLocks/>
            </p:cNvSpPr>
            <p:nvPr/>
          </p:nvSpPr>
          <p:spPr>
            <a:xfrm>
              <a:off x="0" y="0"/>
              <a:ext cx="1178560" cy="100393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 cap="rnd" cmpd="sng">
              <a:solidFill>
                <a:schemeClr val="accent1">
                  <a:lumMod val="20000"/>
                  <a:lumOff val="80000"/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3500" b="0" strike="noStrike" cap="none" dirty="0">
                  <a:solidFill>
                    <a:schemeClr val="tx2"/>
                  </a:solidFill>
                  <a:latin typeface="맑은 고딕" charset="0"/>
                  <a:ea typeface="맑은 고딕" charset="0"/>
                </a:rPr>
                <a:t>2</a:t>
              </a:r>
              <a:endParaRPr lang="ko-KR" altLang="en-US" sz="3500" b="0" strike="noStrike" cap="none" dirty="0">
                <a:solidFill>
                  <a:schemeClr val="tx2"/>
                </a:solidFill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15" name="도형 14"/>
          <p:cNvSpPr>
            <a:spLocks/>
          </p:cNvSpPr>
          <p:nvPr/>
        </p:nvSpPr>
        <p:spPr>
          <a:xfrm>
            <a:off x="952500" y="1492885"/>
            <a:ext cx="10287635" cy="4826635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2700" cap="flat" cmpd="sng">
            <a:solidFill>
              <a:schemeClr val="accent2">
                <a:alpha val="100000"/>
              </a:schemeClr>
            </a:solidFill>
            <a:prstDash val="sysDot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400" b="1" strike="noStrike" cap="none" dirty="0">
              <a:solidFill>
                <a:schemeClr val="tx1">
                  <a:lumMod val="85000"/>
                  <a:lumOff val="15000"/>
                </a:schemeClr>
              </a:solidFill>
              <a:latin typeface="08서울남산체 B" charset="0"/>
              <a:ea typeface="08서울남산체 B" charset="0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1172210" y="1813560"/>
            <a:ext cx="7311390" cy="2226310"/>
            <a:chOff x="2162810" y="2560320"/>
            <a:chExt cx="7311390" cy="2226310"/>
          </a:xfrm>
        </p:grpSpPr>
        <p:grpSp>
          <p:nvGrpSpPr>
            <p:cNvPr id="14" name="그룹 13"/>
            <p:cNvGrpSpPr/>
            <p:nvPr/>
          </p:nvGrpSpPr>
          <p:grpSpPr>
            <a:xfrm>
              <a:off x="2162810" y="3019425"/>
              <a:ext cx="7311390" cy="1767205"/>
              <a:chOff x="2162810" y="3019425"/>
              <a:chExt cx="7311390" cy="1767205"/>
            </a:xfrm>
          </p:grpSpPr>
          <p:pic>
            <p:nvPicPr>
              <p:cNvPr id="10" name="그림 9" descr="C:/Users/Administrator/AppData/Roaming/PolarisOffice/ETemp/22216_24249368/fImage502836989358.png"/>
              <p:cNvPicPr>
                <a:picLocks noChangeAspect="1"/>
              </p:cNvPicPr>
              <p:nvPr/>
            </p:nvPicPr>
            <p:blipFill rotWithShape="1">
              <a:blip r:embed="rId3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2162810" y="3019425"/>
                <a:ext cx="1543685" cy="1543685"/>
              </a:xfrm>
              <a:prstGeom prst="rect">
                <a:avLst/>
              </a:prstGeom>
              <a:noFill/>
            </p:spPr>
          </p:pic>
          <p:sp>
            <p:nvSpPr>
              <p:cNvPr id="11" name="도형 10"/>
              <p:cNvSpPr>
                <a:spLocks/>
              </p:cNvSpPr>
              <p:nvPr/>
            </p:nvSpPr>
            <p:spPr>
              <a:xfrm>
                <a:off x="3924935" y="3600450"/>
                <a:ext cx="1701165" cy="822960"/>
              </a:xfrm>
              <a:prstGeom prst="wedgeRoundRectCallout">
                <a:avLst>
                  <a:gd name="adj1" fmla="val -66810"/>
                  <a:gd name="adj2" fmla="val -33333"/>
                  <a:gd name="adj3" fmla="val 16667"/>
                </a:avLst>
              </a:prstGeom>
              <a:noFill/>
              <a:ln w="12700" cap="flat" cmpd="sng">
                <a:solidFill>
                  <a:schemeClr val="tx1">
                    <a:lumMod val="65000"/>
                    <a:lumOff val="35000"/>
                    <a:alpha val="100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ctr" defTabSz="914400" eaLnBrk="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r>
                  <a:rPr lang="en-US" altLang="ko-KR" sz="1800" b="0" strike="noStrike" cap="none" dirty="0">
                    <a:solidFill>
                      <a:schemeClr val="tx1"/>
                    </a:solidFill>
                    <a:latin typeface="맑은 고딕" charset="0"/>
                    <a:ea typeface="맑은 고딕" charset="0"/>
                  </a:rPr>
                  <a:t>.......</a:t>
                </a:r>
                <a:endParaRPr lang="ko-KR" altLang="en-US" sz="1800" b="0" strike="noStrike" cap="none" dirty="0">
                  <a:solidFill>
                    <a:schemeClr val="tx1"/>
                  </a:solidFill>
                  <a:latin typeface="맑은 고딕" charset="0"/>
                  <a:ea typeface="맑은 고딕" charset="0"/>
                </a:endParaRPr>
              </a:p>
            </p:txBody>
          </p:sp>
          <p:pic>
            <p:nvPicPr>
              <p:cNvPr id="12" name="그림 11" descr="C:/Users/Administrator/AppData/Roaming/PolarisOffice/ETemp/22216_24249368/fImage239797006962.png"/>
              <p:cNvPicPr>
                <a:picLocks noChangeAspect="1"/>
              </p:cNvPicPr>
              <p:nvPr/>
            </p:nvPicPr>
            <p:blipFill rotWithShape="1"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5621655" y="3109595"/>
                <a:ext cx="2235835" cy="1677035"/>
              </a:xfrm>
              <a:prstGeom prst="rect">
                <a:avLst/>
              </a:prstGeom>
              <a:noFill/>
            </p:spPr>
          </p:pic>
          <p:pic>
            <p:nvPicPr>
              <p:cNvPr id="13" name="그림 12" descr="C:/Users/Administrator/AppData/Roaming/PolarisOffice/ETemp/22216_24249368/fImage172247014464.emf"/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44790" y="3258185"/>
                <a:ext cx="1629410" cy="1505585"/>
              </a:xfrm>
              <a:prstGeom prst="rect">
                <a:avLst/>
              </a:prstGeom>
              <a:noFill/>
            </p:spPr>
          </p:pic>
        </p:grpSp>
        <p:pic>
          <p:nvPicPr>
            <p:cNvPr id="16" name="그림 15" descr="C:/Users/Administrator/AppData/Roaming/PolarisOffice/ETemp/22216_24249368/fImage58077095705.png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73720" y="2560320"/>
              <a:ext cx="1067435" cy="667385"/>
            </a:xfrm>
            <a:prstGeom prst="rect">
              <a:avLst/>
            </a:prstGeom>
            <a:noFill/>
          </p:spPr>
        </p:pic>
      </p:grpSp>
      <p:sp>
        <p:nvSpPr>
          <p:cNvPr id="18" name="텍스트 상자 17"/>
          <p:cNvSpPr txBox="1">
            <a:spLocks/>
          </p:cNvSpPr>
          <p:nvPr/>
        </p:nvSpPr>
        <p:spPr>
          <a:xfrm>
            <a:off x="11499850" y="6449060"/>
            <a:ext cx="645795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rPr>
              <a:t>5</a:t>
            </a:r>
            <a:endParaRPr lang="ko-KR" altLang="en-US" sz="1800" b="0" strike="noStrike" cap="none" dirty="0">
              <a:solidFill>
                <a:schemeClr val="accent1">
                  <a:lumMod val="50000"/>
                  <a:lumOff val="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F3BF8CA-D1D1-45C9-BBA6-45B49B05918A}"/>
              </a:ext>
            </a:extLst>
          </p:cNvPr>
          <p:cNvSpPr txBox="1"/>
          <p:nvPr/>
        </p:nvSpPr>
        <p:spPr>
          <a:xfrm>
            <a:off x="3979985" y="4403844"/>
            <a:ext cx="37658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DFT  /   FFT   /   Autocorrelation</a:t>
            </a:r>
            <a:endParaRPr lang="ko-KR" altLang="en-US" dirty="0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20B8D251-975E-48EA-A445-19DF6A36C91A}"/>
              </a:ext>
            </a:extLst>
          </p:cNvPr>
          <p:cNvCxnSpPr>
            <a:cxnSpLocks/>
          </p:cNvCxnSpPr>
          <p:nvPr/>
        </p:nvCxnSpPr>
        <p:spPr>
          <a:xfrm flipV="1">
            <a:off x="5398475" y="3829049"/>
            <a:ext cx="0" cy="363220"/>
          </a:xfrm>
          <a:prstGeom prst="straightConnector1">
            <a:avLst/>
          </a:prstGeom>
          <a:ln w="38100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4D2404F1-BC3F-413A-AC62-B49E8D24D885}"/>
              </a:ext>
            </a:extLst>
          </p:cNvPr>
          <p:cNvSpPr txBox="1"/>
          <p:nvPr/>
        </p:nvSpPr>
        <p:spPr>
          <a:xfrm>
            <a:off x="1425380" y="4909819"/>
            <a:ext cx="962099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/>
              <a:t>DFT </a:t>
            </a:r>
            <a:r>
              <a:rPr lang="ko-KR" altLang="en-US" sz="2200" dirty="0"/>
              <a:t>주파수와 </a:t>
            </a:r>
            <a:r>
              <a:rPr lang="en-US" altLang="ko-KR" sz="2200" dirty="0"/>
              <a:t>FFT </a:t>
            </a:r>
            <a:r>
              <a:rPr lang="ko-KR" altLang="en-US" sz="2200" dirty="0"/>
              <a:t>낮은</a:t>
            </a:r>
            <a:r>
              <a:rPr lang="en-US" altLang="ko-KR" sz="2200" dirty="0"/>
              <a:t>(~30)</a:t>
            </a:r>
            <a:r>
              <a:rPr lang="ko-KR" altLang="en-US" sz="2200" dirty="0"/>
              <a:t> 주파수의 값이 없을 경우 </a:t>
            </a:r>
            <a:r>
              <a:rPr lang="en-US" altLang="ko-KR" sz="2200" dirty="0"/>
              <a:t>= </a:t>
            </a:r>
            <a:r>
              <a:rPr lang="ko-KR" altLang="en-US" sz="2200" dirty="0"/>
              <a:t>숨을 쉬지 않는다</a:t>
            </a:r>
            <a:endParaRPr lang="en-US" altLang="ko-KR" sz="2200" dirty="0"/>
          </a:p>
          <a:p>
            <a:endParaRPr lang="en-US" altLang="ko-KR" sz="2200" dirty="0"/>
          </a:p>
          <a:p>
            <a:r>
              <a:rPr lang="en-US" altLang="ko-KR" sz="2200" dirty="0"/>
              <a:t>Autocorrelation</a:t>
            </a:r>
            <a:r>
              <a:rPr lang="ko-KR" altLang="en-US" sz="2200" dirty="0"/>
              <a:t>의 최댓값이</a:t>
            </a:r>
            <a:r>
              <a:rPr lang="en-US" altLang="ko-KR" sz="2200" dirty="0"/>
              <a:t> </a:t>
            </a:r>
            <a:r>
              <a:rPr lang="ko-KR" altLang="en-US" sz="2200" dirty="0"/>
              <a:t>초기 최댓값 미만일 경우</a:t>
            </a:r>
            <a:endParaRPr lang="en-US" altLang="ko-KR" sz="2200" dirty="0"/>
          </a:p>
        </p:txBody>
      </p:sp>
    </p:spTree>
    <p:extLst>
      <p:ext uri="{BB962C8B-B14F-4D97-AF65-F5344CB8AC3E}">
        <p14:creationId xmlns:p14="http://schemas.microsoft.com/office/powerpoint/2010/main" val="30996189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1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0" y="0"/>
            <a:ext cx="10233025" cy="1003935"/>
            <a:chOff x="0" y="0"/>
            <a:chExt cx="10233025" cy="1003935"/>
          </a:xfrm>
        </p:grpSpPr>
        <p:sp>
          <p:nvSpPr>
            <p:cNvPr id="19" name="오각형 18"/>
            <p:cNvSpPr>
              <a:spLocks/>
            </p:cNvSpPr>
            <p:nvPr/>
          </p:nvSpPr>
          <p:spPr>
            <a:xfrm>
              <a:off x="0" y="0"/>
              <a:ext cx="10233660" cy="1004570"/>
            </a:xfrm>
            <a:prstGeom prst="homePlate">
              <a:avLst/>
            </a:prstGeom>
            <a:solidFill>
              <a:srgbClr val="647C9C"/>
            </a:solidFill>
            <a:ln w="12700" cap="rnd" cmpd="sng">
              <a:solidFill>
                <a:srgbClr val="6E84A2">
                  <a:alpha val="100000"/>
                </a:srgbClr>
              </a:solidFill>
              <a:prstDash val="solid"/>
            </a:ln>
            <a:effectLst>
              <a:glow rad="139700">
                <a:srgbClr val="A6A6A6">
                  <a:alpha val="40035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2100" b="1" strike="noStrike" cap="none" dirty="0">
                  <a:solidFill>
                    <a:schemeClr val="bg1"/>
                  </a:solidFill>
                  <a:latin typeface="맑은 고딕" charset="0"/>
                  <a:ea typeface="맑은 고딕" charset="0"/>
                </a:rPr>
                <a:t>					          DFT</a:t>
              </a:r>
              <a:endParaRPr lang="ko-KR" altLang="en-US" sz="2100" b="1" strike="noStrike" cap="none" dirty="0">
                <a:solidFill>
                  <a:schemeClr val="bg1"/>
                </a:solidFill>
                <a:latin typeface="맑은 고딕" charset="0"/>
                <a:ea typeface="맑은 고딕" charset="0"/>
              </a:endParaRPr>
            </a:p>
          </p:txBody>
        </p:sp>
        <p:grpSp>
          <p:nvGrpSpPr>
            <p:cNvPr id="16" name="그룹 15"/>
            <p:cNvGrpSpPr/>
            <p:nvPr/>
          </p:nvGrpSpPr>
          <p:grpSpPr>
            <a:xfrm>
              <a:off x="0" y="0"/>
              <a:ext cx="5821045" cy="1003935"/>
              <a:chOff x="0" y="0"/>
              <a:chExt cx="5821045" cy="1003935"/>
            </a:xfrm>
            <a:effectLst>
              <a:glow rad="63500">
                <a:srgbClr val="A6A6A6">
                  <a:alpha val="40035"/>
                </a:srgbClr>
              </a:glow>
            </a:effectLst>
          </p:grpSpPr>
          <p:sp>
            <p:nvSpPr>
              <p:cNvPr id="17" name="오각형 16"/>
              <p:cNvSpPr>
                <a:spLocks/>
              </p:cNvSpPr>
              <p:nvPr/>
            </p:nvSpPr>
            <p:spPr>
              <a:xfrm>
                <a:off x="0" y="0"/>
                <a:ext cx="5821680" cy="1004570"/>
              </a:xfrm>
              <a:prstGeom prst="homePlat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 w="12700" cap="rnd" cmpd="sng">
                <a:solidFill>
                  <a:schemeClr val="tx2">
                    <a:lumMod val="60000"/>
                    <a:lumOff val="40000"/>
                    <a:alpha val="100000"/>
                  </a:schemeClr>
                </a:solidFill>
                <a:prstDash val="solid"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algn="ctr" eaLnBrk="0"/>
                <a:r>
                  <a:rPr lang="ko-KR" altLang="en-US" sz="2800" b="1" dirty="0">
                    <a:latin typeface="맑은 고딕" charset="0"/>
                    <a:ea typeface="맑은 고딕" charset="0"/>
                  </a:rPr>
                  <a:t>적</a:t>
                </a:r>
                <a:r>
                  <a:rPr lang="en-US" altLang="ko-KR" sz="2800" b="1" dirty="0">
                    <a:latin typeface="맑은 고딕" charset="0"/>
                    <a:ea typeface="맑은 고딕" charset="0"/>
                  </a:rPr>
                  <a:t>  </a:t>
                </a:r>
                <a:r>
                  <a:rPr lang="ko-KR" altLang="en-US" sz="2800" b="1" dirty="0">
                    <a:latin typeface="맑은 고딕" charset="0"/>
                    <a:ea typeface="맑은 고딕" charset="0"/>
                  </a:rPr>
                  <a:t>용</a:t>
                </a:r>
                <a:r>
                  <a:rPr lang="en-US" altLang="ko-KR" sz="2800" b="1" dirty="0">
                    <a:latin typeface="맑은 고딕" charset="0"/>
                    <a:ea typeface="맑은 고딕" charset="0"/>
                  </a:rPr>
                  <a:t>  </a:t>
                </a:r>
                <a:r>
                  <a:rPr lang="ko-KR" altLang="en-US" sz="2800" b="1" dirty="0">
                    <a:latin typeface="맑은 고딕" charset="0"/>
                    <a:ea typeface="맑은 고딕" charset="0"/>
                  </a:rPr>
                  <a:t>기</a:t>
                </a:r>
                <a:r>
                  <a:rPr lang="en-US" altLang="ko-KR" sz="2800" b="1" dirty="0">
                    <a:latin typeface="맑은 고딕" charset="0"/>
                    <a:ea typeface="맑은 고딕" charset="0"/>
                  </a:rPr>
                  <a:t>  </a:t>
                </a:r>
                <a:r>
                  <a:rPr lang="ko-KR" altLang="en-US" sz="2800" b="1" dirty="0">
                    <a:latin typeface="맑은 고딕" charset="0"/>
                    <a:ea typeface="맑은 고딕" charset="0"/>
                  </a:rPr>
                  <a:t>술</a:t>
                </a:r>
              </a:p>
            </p:txBody>
          </p:sp>
          <p:sp>
            <p:nvSpPr>
              <p:cNvPr id="18" name="직사각형 17"/>
              <p:cNvSpPr>
                <a:spLocks/>
              </p:cNvSpPr>
              <p:nvPr/>
            </p:nvSpPr>
            <p:spPr>
              <a:xfrm>
                <a:off x="0" y="0"/>
                <a:ext cx="1179195" cy="100457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2700" cap="rnd" cmpd="sng">
                <a:solidFill>
                  <a:schemeClr val="accent1">
                    <a:lumMod val="20000"/>
                    <a:lumOff val="80000"/>
                    <a:alpha val="100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ctr" defTabSz="914400" eaLnBrk="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r>
                  <a:rPr lang="en-US" altLang="ko-KR" sz="3500" dirty="0">
                    <a:solidFill>
                      <a:schemeClr val="tx2"/>
                    </a:solidFill>
                    <a:latin typeface="맑은 고딕" charset="0"/>
                    <a:ea typeface="맑은 고딕" charset="0"/>
                  </a:rPr>
                  <a:t>3</a:t>
                </a:r>
                <a:endParaRPr lang="ko-KR" altLang="en-US" sz="3500" b="0" strike="noStrike" cap="none" dirty="0">
                  <a:solidFill>
                    <a:schemeClr val="tx2"/>
                  </a:solidFill>
                  <a:latin typeface="맑은 고딕" charset="0"/>
                  <a:ea typeface="맑은 고딕" charset="0"/>
                </a:endParaRPr>
              </a:p>
            </p:txBody>
          </p:sp>
        </p:grpSp>
      </p:grpSp>
      <p:sp>
        <p:nvSpPr>
          <p:cNvPr id="2057" name="텍스트 상자 2056"/>
          <p:cNvSpPr txBox="1">
            <a:spLocks/>
          </p:cNvSpPr>
          <p:nvPr/>
        </p:nvSpPr>
        <p:spPr>
          <a:xfrm>
            <a:off x="11499850" y="6449060"/>
            <a:ext cx="645795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strike="noStrike" cap="none" dirty="0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rPr>
              <a:t>6</a:t>
            </a:r>
            <a:endParaRPr lang="ko-KR" altLang="en-US" sz="1800" b="0" strike="noStrike" cap="none" dirty="0">
              <a:solidFill>
                <a:schemeClr val="accent1">
                  <a:lumMod val="50000"/>
                  <a:lumOff val="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056" name="모서리가 둥근 직사각형 2055"/>
          <p:cNvSpPr>
            <a:spLocks/>
          </p:cNvSpPr>
          <p:nvPr/>
        </p:nvSpPr>
        <p:spPr>
          <a:xfrm>
            <a:off x="872653" y="1602767"/>
            <a:ext cx="10314878" cy="482727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2700" cap="flat" cmpd="sng">
            <a:solidFill>
              <a:schemeClr val="tx2">
                <a:alpha val="100000"/>
              </a:schemeClr>
            </a:solidFill>
            <a:prstDash val="sysDot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400" b="0" strike="noStrike" cap="none" dirty="0">
              <a:solidFill>
                <a:schemeClr val="tx1">
                  <a:lumMod val="85000"/>
                  <a:lumOff val="15000"/>
                </a:schemeClr>
              </a:solidFill>
              <a:latin typeface="HY중고딕" charset="0"/>
              <a:ea typeface="HY중고딕" charset="0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B2CFB2DD-F228-4E2B-9F22-21C656EA210A}"/>
              </a:ext>
            </a:extLst>
          </p:cNvPr>
          <p:cNvGrpSpPr/>
          <p:nvPr/>
        </p:nvGrpSpPr>
        <p:grpSpPr>
          <a:xfrm>
            <a:off x="1218386" y="1816372"/>
            <a:ext cx="3297858" cy="536535"/>
            <a:chOff x="1218386" y="1816372"/>
            <a:chExt cx="3297858" cy="536535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96F04ECC-D5E6-4C51-A8A3-4577B4900D3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18386" y="1828856"/>
              <a:ext cx="576960" cy="524051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088A3D1-84E0-4564-85A5-6B2E31372FFF}"/>
                </a:ext>
              </a:extLst>
            </p:cNvPr>
            <p:cNvSpPr txBox="1"/>
            <p:nvPr/>
          </p:nvSpPr>
          <p:spPr>
            <a:xfrm>
              <a:off x="1814143" y="1816372"/>
              <a:ext cx="2702101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500" dirty="0"/>
                <a:t>About DFT</a:t>
              </a:r>
              <a:endParaRPr lang="ko-KR" altLang="en-US" sz="2500" dirty="0"/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2BE8AECC-C6CB-418A-8DC2-887B947F0A8E}"/>
              </a:ext>
            </a:extLst>
          </p:cNvPr>
          <p:cNvGrpSpPr/>
          <p:nvPr/>
        </p:nvGrpSpPr>
        <p:grpSpPr>
          <a:xfrm>
            <a:off x="2054072" y="3582724"/>
            <a:ext cx="6125516" cy="2409394"/>
            <a:chOff x="3168910" y="2891623"/>
            <a:chExt cx="6125516" cy="2409394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3B023E59-68DD-451F-AD2E-47D1365C8893}"/>
                </a:ext>
              </a:extLst>
            </p:cNvPr>
            <p:cNvGrpSpPr/>
            <p:nvPr/>
          </p:nvGrpSpPr>
          <p:grpSpPr>
            <a:xfrm>
              <a:off x="3168910" y="2899048"/>
              <a:ext cx="1954969" cy="1661532"/>
              <a:chOff x="1814143" y="2531327"/>
              <a:chExt cx="1954969" cy="1661532"/>
            </a:xfrm>
          </p:grpSpPr>
          <p:cxnSp>
            <p:nvCxnSpPr>
              <p:cNvPr id="6" name="직선 화살표 연결선 5">
                <a:extLst>
                  <a:ext uri="{FF2B5EF4-FFF2-40B4-BE49-F238E27FC236}">
                    <a16:creationId xmlns:a16="http://schemas.microsoft.com/office/drawing/2014/main" id="{BE40ED49-78B4-4DE9-9493-AA3EA7054713}"/>
                  </a:ext>
                </a:extLst>
              </p:cNvPr>
              <p:cNvCxnSpPr/>
              <p:nvPr/>
            </p:nvCxnSpPr>
            <p:spPr>
              <a:xfrm flipV="1">
                <a:off x="1814143" y="2531327"/>
                <a:ext cx="0" cy="166153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직선 화살표 연결선 7">
                <a:extLst>
                  <a:ext uri="{FF2B5EF4-FFF2-40B4-BE49-F238E27FC236}">
                    <a16:creationId xmlns:a16="http://schemas.microsoft.com/office/drawing/2014/main" id="{E906BA52-58FE-4674-BDA0-11E0EA0AFECF}"/>
                  </a:ext>
                </a:extLst>
              </p:cNvPr>
              <p:cNvCxnSpPr/>
              <p:nvPr/>
            </p:nvCxnSpPr>
            <p:spPr>
              <a:xfrm>
                <a:off x="1814143" y="4192859"/>
                <a:ext cx="1954969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" name="자유형: 도형 10">
              <a:extLst>
                <a:ext uri="{FF2B5EF4-FFF2-40B4-BE49-F238E27FC236}">
                  <a16:creationId xmlns:a16="http://schemas.microsoft.com/office/drawing/2014/main" id="{DF1522ED-E79C-4F8A-9682-BB8924684535}"/>
                </a:ext>
              </a:extLst>
            </p:cNvPr>
            <p:cNvSpPr/>
            <p:nvPr/>
          </p:nvSpPr>
          <p:spPr>
            <a:xfrm>
              <a:off x="3272776" y="3363506"/>
              <a:ext cx="1750742" cy="1052297"/>
            </a:xfrm>
            <a:custGeom>
              <a:avLst/>
              <a:gdLst>
                <a:gd name="connsiteX0" fmla="*/ 0 w 1750742"/>
                <a:gd name="connsiteY0" fmla="*/ 546577 h 1052297"/>
                <a:gd name="connsiteX1" fmla="*/ 267630 w 1750742"/>
                <a:gd name="connsiteY1" fmla="*/ 11318 h 1052297"/>
                <a:gd name="connsiteX2" fmla="*/ 602166 w 1750742"/>
                <a:gd name="connsiteY2" fmla="*/ 992626 h 1052297"/>
                <a:gd name="connsiteX3" fmla="*/ 780586 w 1750742"/>
                <a:gd name="connsiteY3" fmla="*/ 702694 h 1052297"/>
                <a:gd name="connsiteX4" fmla="*/ 880947 w 1750742"/>
                <a:gd name="connsiteY4" fmla="*/ 992626 h 1052297"/>
                <a:gd name="connsiteX5" fmla="*/ 947854 w 1750742"/>
                <a:gd name="connsiteY5" fmla="*/ 457367 h 1052297"/>
                <a:gd name="connsiteX6" fmla="*/ 1059366 w 1750742"/>
                <a:gd name="connsiteY6" fmla="*/ 1014928 h 1052297"/>
                <a:gd name="connsiteX7" fmla="*/ 1260088 w 1750742"/>
                <a:gd name="connsiteY7" fmla="*/ 368157 h 1052297"/>
                <a:gd name="connsiteX8" fmla="*/ 1516566 w 1750742"/>
                <a:gd name="connsiteY8" fmla="*/ 1026079 h 1052297"/>
                <a:gd name="connsiteX9" fmla="*/ 1750742 w 1750742"/>
                <a:gd name="connsiteY9" fmla="*/ 858811 h 1052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50742" h="1052297">
                  <a:moveTo>
                    <a:pt x="0" y="546577"/>
                  </a:moveTo>
                  <a:cubicBezTo>
                    <a:pt x="83634" y="241777"/>
                    <a:pt x="167269" y="-63023"/>
                    <a:pt x="267630" y="11318"/>
                  </a:cubicBezTo>
                  <a:cubicBezTo>
                    <a:pt x="367991" y="85659"/>
                    <a:pt x="516673" y="877397"/>
                    <a:pt x="602166" y="992626"/>
                  </a:cubicBezTo>
                  <a:cubicBezTo>
                    <a:pt x="687659" y="1107855"/>
                    <a:pt x="734123" y="702694"/>
                    <a:pt x="780586" y="702694"/>
                  </a:cubicBezTo>
                  <a:cubicBezTo>
                    <a:pt x="827049" y="702694"/>
                    <a:pt x="853069" y="1033514"/>
                    <a:pt x="880947" y="992626"/>
                  </a:cubicBezTo>
                  <a:cubicBezTo>
                    <a:pt x="908825" y="951738"/>
                    <a:pt x="918118" y="453650"/>
                    <a:pt x="947854" y="457367"/>
                  </a:cubicBezTo>
                  <a:cubicBezTo>
                    <a:pt x="977591" y="461084"/>
                    <a:pt x="1007327" y="1029796"/>
                    <a:pt x="1059366" y="1014928"/>
                  </a:cubicBezTo>
                  <a:cubicBezTo>
                    <a:pt x="1111405" y="1000060"/>
                    <a:pt x="1183888" y="366298"/>
                    <a:pt x="1260088" y="368157"/>
                  </a:cubicBezTo>
                  <a:cubicBezTo>
                    <a:pt x="1336288" y="370015"/>
                    <a:pt x="1434790" y="944303"/>
                    <a:pt x="1516566" y="1026079"/>
                  </a:cubicBezTo>
                  <a:cubicBezTo>
                    <a:pt x="1598342" y="1107855"/>
                    <a:pt x="1674542" y="983333"/>
                    <a:pt x="1750742" y="858811"/>
                  </a:cubicBezTo>
                </a:path>
              </a:pathLst>
            </a:cu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1" name="직선 화살표 연결선 20">
              <a:extLst>
                <a:ext uri="{FF2B5EF4-FFF2-40B4-BE49-F238E27FC236}">
                  <a16:creationId xmlns:a16="http://schemas.microsoft.com/office/drawing/2014/main" id="{A7C7B9D0-767A-4C82-9393-B705A220B241}"/>
                </a:ext>
              </a:extLst>
            </p:cNvPr>
            <p:cNvCxnSpPr>
              <a:cxnSpLocks/>
            </p:cNvCxnSpPr>
            <p:nvPr/>
          </p:nvCxnSpPr>
          <p:spPr>
            <a:xfrm>
              <a:off x="5791544" y="3789308"/>
              <a:ext cx="477097" cy="0"/>
            </a:xfrm>
            <a:prstGeom prst="straightConnector1">
              <a:avLst/>
            </a:prstGeom>
            <a:ln w="38100">
              <a:solidFill>
                <a:schemeClr val="tx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CDDF188-977C-4E74-A420-A147B89001E0}"/>
                </a:ext>
              </a:extLst>
            </p:cNvPr>
            <p:cNvSpPr txBox="1"/>
            <p:nvPr/>
          </p:nvSpPr>
          <p:spPr>
            <a:xfrm>
              <a:off x="3373137" y="4915615"/>
              <a:ext cx="1750742" cy="3821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Time Domain</a:t>
              </a:r>
              <a:endParaRPr lang="ko-KR" altLang="en-US" dirty="0"/>
            </a:p>
          </p:txBody>
        </p: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450F80F0-DB50-4E18-B9B2-673ACDE3F0E6}"/>
                </a:ext>
              </a:extLst>
            </p:cNvPr>
            <p:cNvGrpSpPr/>
            <p:nvPr/>
          </p:nvGrpSpPr>
          <p:grpSpPr>
            <a:xfrm>
              <a:off x="7036667" y="2891623"/>
              <a:ext cx="1954969" cy="1661532"/>
              <a:chOff x="1814143" y="2531327"/>
              <a:chExt cx="1954969" cy="1661532"/>
            </a:xfrm>
          </p:grpSpPr>
          <p:cxnSp>
            <p:nvCxnSpPr>
              <p:cNvPr id="24" name="직선 화살표 연결선 23">
                <a:extLst>
                  <a:ext uri="{FF2B5EF4-FFF2-40B4-BE49-F238E27FC236}">
                    <a16:creationId xmlns:a16="http://schemas.microsoft.com/office/drawing/2014/main" id="{023E5351-C311-41FF-9EFE-70AB57E88D3F}"/>
                  </a:ext>
                </a:extLst>
              </p:cNvPr>
              <p:cNvCxnSpPr/>
              <p:nvPr/>
            </p:nvCxnSpPr>
            <p:spPr>
              <a:xfrm flipV="1">
                <a:off x="1814143" y="2531327"/>
                <a:ext cx="0" cy="166153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직선 화살표 연결선 24">
                <a:extLst>
                  <a:ext uri="{FF2B5EF4-FFF2-40B4-BE49-F238E27FC236}">
                    <a16:creationId xmlns:a16="http://schemas.microsoft.com/office/drawing/2014/main" id="{98BE5934-EDF7-444E-BC62-3EB719E19970}"/>
                  </a:ext>
                </a:extLst>
              </p:cNvPr>
              <p:cNvCxnSpPr/>
              <p:nvPr/>
            </p:nvCxnSpPr>
            <p:spPr>
              <a:xfrm>
                <a:off x="1814143" y="4192859"/>
                <a:ext cx="1954969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9F1B1D4D-47D6-4010-9BB6-A2BB1D343FB9}"/>
                </a:ext>
              </a:extLst>
            </p:cNvPr>
            <p:cNvCxnSpPr/>
            <p:nvPr/>
          </p:nvCxnSpPr>
          <p:spPr>
            <a:xfrm flipV="1">
              <a:off x="7287215" y="3631302"/>
              <a:ext cx="0" cy="921853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DF77BCA0-2024-42FB-9169-938FE06CDCB3}"/>
                </a:ext>
              </a:extLst>
            </p:cNvPr>
            <p:cNvCxnSpPr/>
            <p:nvPr/>
          </p:nvCxnSpPr>
          <p:spPr>
            <a:xfrm flipV="1">
              <a:off x="7588298" y="4010444"/>
              <a:ext cx="0" cy="542711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A97B77E1-B0FB-43E8-925A-9E03F7671AC4}"/>
                </a:ext>
              </a:extLst>
            </p:cNvPr>
            <p:cNvCxnSpPr/>
            <p:nvPr/>
          </p:nvCxnSpPr>
          <p:spPr>
            <a:xfrm flipV="1">
              <a:off x="8246219" y="4017869"/>
              <a:ext cx="0" cy="542711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22E49644-27BE-4C81-B10B-1693AC6A43EA}"/>
                </a:ext>
              </a:extLst>
            </p:cNvPr>
            <p:cNvCxnSpPr/>
            <p:nvPr/>
          </p:nvCxnSpPr>
          <p:spPr>
            <a:xfrm flipV="1">
              <a:off x="8558454" y="3631302"/>
              <a:ext cx="0" cy="921853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08CF01A-8249-4641-B69C-AEAA5C75BF5E}"/>
                </a:ext>
              </a:extLst>
            </p:cNvPr>
            <p:cNvSpPr txBox="1"/>
            <p:nvPr/>
          </p:nvSpPr>
          <p:spPr>
            <a:xfrm>
              <a:off x="6938057" y="4931685"/>
              <a:ext cx="23563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Frequency Domain</a:t>
              </a:r>
              <a:endParaRPr lang="ko-KR" altLang="en-US" dirty="0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DD10727D-A68A-4150-866C-9CC224A59BDD}"/>
              </a:ext>
            </a:extLst>
          </p:cNvPr>
          <p:cNvSpPr txBox="1"/>
          <p:nvPr/>
        </p:nvSpPr>
        <p:spPr>
          <a:xfrm>
            <a:off x="1814143" y="2497015"/>
            <a:ext cx="823252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연속 시간신호를 </a:t>
            </a:r>
            <a:r>
              <a:rPr lang="en-US" altLang="ko-KR" dirty="0"/>
              <a:t>sampling</a:t>
            </a:r>
            <a:r>
              <a:rPr lang="ko-KR" altLang="en-US" dirty="0"/>
              <a:t>한 이산시간을 </a:t>
            </a:r>
            <a:r>
              <a:rPr lang="ko-KR" altLang="en-US" sz="2500" dirty="0">
                <a:highlight>
                  <a:srgbClr val="FFFF00"/>
                </a:highlight>
              </a:rPr>
              <a:t>주파수 영역</a:t>
            </a:r>
            <a:r>
              <a:rPr lang="ko-KR" altLang="en-US" dirty="0"/>
              <a:t>으로 변환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51FAA7-F55A-42FC-8C99-ED9B041DEA5C}"/>
              </a:ext>
            </a:extLst>
          </p:cNvPr>
          <p:cNvSpPr txBox="1"/>
          <p:nvPr/>
        </p:nvSpPr>
        <p:spPr>
          <a:xfrm>
            <a:off x="8681955" y="5109108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시간복잡도 </a:t>
            </a:r>
            <a:r>
              <a:rPr lang="en-US" altLang="ko-KR" dirty="0"/>
              <a:t>: O(N )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F7B8EF-B5FB-463B-B1BC-44C4CA516368}"/>
              </a:ext>
            </a:extLst>
          </p:cNvPr>
          <p:cNvSpPr txBox="1"/>
          <p:nvPr/>
        </p:nvSpPr>
        <p:spPr>
          <a:xfrm>
            <a:off x="10457237" y="5094445"/>
            <a:ext cx="1186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2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3854202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1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0" y="0"/>
            <a:ext cx="10233025" cy="1003935"/>
            <a:chOff x="0" y="0"/>
            <a:chExt cx="10233025" cy="1003935"/>
          </a:xfrm>
        </p:grpSpPr>
        <p:sp>
          <p:nvSpPr>
            <p:cNvPr id="19" name="오각형 18"/>
            <p:cNvSpPr>
              <a:spLocks/>
            </p:cNvSpPr>
            <p:nvPr/>
          </p:nvSpPr>
          <p:spPr>
            <a:xfrm>
              <a:off x="0" y="0"/>
              <a:ext cx="10233660" cy="1004570"/>
            </a:xfrm>
            <a:prstGeom prst="homePlate">
              <a:avLst/>
            </a:prstGeom>
            <a:solidFill>
              <a:srgbClr val="647C9C"/>
            </a:solidFill>
            <a:ln w="12700" cap="rnd" cmpd="sng">
              <a:solidFill>
                <a:srgbClr val="6E84A2">
                  <a:alpha val="100000"/>
                </a:srgbClr>
              </a:solidFill>
              <a:prstDash val="solid"/>
            </a:ln>
            <a:effectLst>
              <a:glow rad="139700">
                <a:srgbClr val="A6A6A6">
                  <a:alpha val="40035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2100" b="1" strike="noStrike" cap="none" dirty="0">
                  <a:solidFill>
                    <a:schemeClr val="bg1"/>
                  </a:solidFill>
                  <a:latin typeface="맑은 고딕" charset="0"/>
                  <a:ea typeface="맑은 고딕" charset="0"/>
                </a:rPr>
                <a:t>					          DFT</a:t>
              </a:r>
              <a:endParaRPr lang="ko-KR" altLang="en-US" sz="2100" b="1" strike="noStrike" cap="none" dirty="0">
                <a:solidFill>
                  <a:schemeClr val="bg1"/>
                </a:solidFill>
                <a:latin typeface="맑은 고딕" charset="0"/>
                <a:ea typeface="맑은 고딕" charset="0"/>
              </a:endParaRPr>
            </a:p>
          </p:txBody>
        </p:sp>
        <p:grpSp>
          <p:nvGrpSpPr>
            <p:cNvPr id="16" name="그룹 15"/>
            <p:cNvGrpSpPr/>
            <p:nvPr/>
          </p:nvGrpSpPr>
          <p:grpSpPr>
            <a:xfrm>
              <a:off x="0" y="0"/>
              <a:ext cx="5821045" cy="1003935"/>
              <a:chOff x="0" y="0"/>
              <a:chExt cx="5821045" cy="1003935"/>
            </a:xfrm>
            <a:effectLst>
              <a:glow rad="63500">
                <a:srgbClr val="A6A6A6">
                  <a:alpha val="40035"/>
                </a:srgbClr>
              </a:glow>
            </a:effectLst>
          </p:grpSpPr>
          <p:sp>
            <p:nvSpPr>
              <p:cNvPr id="17" name="오각형 16"/>
              <p:cNvSpPr>
                <a:spLocks/>
              </p:cNvSpPr>
              <p:nvPr/>
            </p:nvSpPr>
            <p:spPr>
              <a:xfrm>
                <a:off x="0" y="0"/>
                <a:ext cx="5821680" cy="1004570"/>
              </a:xfrm>
              <a:prstGeom prst="homePlat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 w="12700" cap="rnd" cmpd="sng">
                <a:solidFill>
                  <a:schemeClr val="tx2">
                    <a:lumMod val="60000"/>
                    <a:lumOff val="40000"/>
                    <a:alpha val="100000"/>
                  </a:schemeClr>
                </a:solidFill>
                <a:prstDash val="solid"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algn="ctr" eaLnBrk="0"/>
                <a:r>
                  <a:rPr lang="ko-KR" altLang="en-US" sz="2800" b="1" dirty="0">
                    <a:latin typeface="맑은 고딕" charset="0"/>
                    <a:ea typeface="맑은 고딕" charset="0"/>
                  </a:rPr>
                  <a:t>적</a:t>
                </a:r>
                <a:r>
                  <a:rPr lang="en-US" altLang="ko-KR" sz="2800" b="1" dirty="0">
                    <a:latin typeface="맑은 고딕" charset="0"/>
                    <a:ea typeface="맑은 고딕" charset="0"/>
                  </a:rPr>
                  <a:t>  </a:t>
                </a:r>
                <a:r>
                  <a:rPr lang="ko-KR" altLang="en-US" sz="2800" b="1" dirty="0">
                    <a:latin typeface="맑은 고딕" charset="0"/>
                    <a:ea typeface="맑은 고딕" charset="0"/>
                  </a:rPr>
                  <a:t>용</a:t>
                </a:r>
                <a:r>
                  <a:rPr lang="en-US" altLang="ko-KR" sz="2800" b="1" dirty="0">
                    <a:latin typeface="맑은 고딕" charset="0"/>
                    <a:ea typeface="맑은 고딕" charset="0"/>
                  </a:rPr>
                  <a:t>  </a:t>
                </a:r>
                <a:r>
                  <a:rPr lang="ko-KR" altLang="en-US" sz="2800" b="1" dirty="0">
                    <a:latin typeface="맑은 고딕" charset="0"/>
                    <a:ea typeface="맑은 고딕" charset="0"/>
                  </a:rPr>
                  <a:t>기</a:t>
                </a:r>
                <a:r>
                  <a:rPr lang="en-US" altLang="ko-KR" sz="2800" b="1" dirty="0">
                    <a:latin typeface="맑은 고딕" charset="0"/>
                    <a:ea typeface="맑은 고딕" charset="0"/>
                  </a:rPr>
                  <a:t>  </a:t>
                </a:r>
                <a:r>
                  <a:rPr lang="ko-KR" altLang="en-US" sz="2800" b="1" dirty="0">
                    <a:latin typeface="맑은 고딕" charset="0"/>
                    <a:ea typeface="맑은 고딕" charset="0"/>
                  </a:rPr>
                  <a:t>술</a:t>
                </a:r>
              </a:p>
            </p:txBody>
          </p:sp>
          <p:sp>
            <p:nvSpPr>
              <p:cNvPr id="18" name="직사각형 17"/>
              <p:cNvSpPr>
                <a:spLocks/>
              </p:cNvSpPr>
              <p:nvPr/>
            </p:nvSpPr>
            <p:spPr>
              <a:xfrm>
                <a:off x="0" y="0"/>
                <a:ext cx="1179195" cy="100457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2700" cap="rnd" cmpd="sng">
                <a:solidFill>
                  <a:schemeClr val="accent1">
                    <a:lumMod val="20000"/>
                    <a:lumOff val="80000"/>
                    <a:alpha val="100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ctr" defTabSz="914400" eaLnBrk="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r>
                  <a:rPr lang="en-US" altLang="ko-KR" sz="3500" dirty="0">
                    <a:solidFill>
                      <a:schemeClr val="tx2"/>
                    </a:solidFill>
                    <a:latin typeface="맑은 고딕" charset="0"/>
                    <a:ea typeface="맑은 고딕" charset="0"/>
                  </a:rPr>
                  <a:t>3</a:t>
                </a:r>
                <a:endParaRPr lang="ko-KR" altLang="en-US" sz="3500" b="0" strike="noStrike" cap="none" dirty="0">
                  <a:solidFill>
                    <a:schemeClr val="tx2"/>
                  </a:solidFill>
                  <a:latin typeface="맑은 고딕" charset="0"/>
                  <a:ea typeface="맑은 고딕" charset="0"/>
                </a:endParaRPr>
              </a:p>
            </p:txBody>
          </p:sp>
        </p:grpSp>
      </p:grpSp>
      <p:sp>
        <p:nvSpPr>
          <p:cNvPr id="2057" name="텍스트 상자 2056"/>
          <p:cNvSpPr txBox="1">
            <a:spLocks/>
          </p:cNvSpPr>
          <p:nvPr/>
        </p:nvSpPr>
        <p:spPr>
          <a:xfrm>
            <a:off x="11499850" y="6449060"/>
            <a:ext cx="645795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strike="noStrike" cap="none" dirty="0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rPr>
              <a:t>7</a:t>
            </a:r>
            <a:endParaRPr lang="ko-KR" altLang="en-US" sz="1800" b="0" strike="noStrike" cap="none" dirty="0">
              <a:solidFill>
                <a:schemeClr val="accent1">
                  <a:lumMod val="50000"/>
                  <a:lumOff val="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056" name="모서리가 둥근 직사각형 2055"/>
          <p:cNvSpPr>
            <a:spLocks/>
          </p:cNvSpPr>
          <p:nvPr/>
        </p:nvSpPr>
        <p:spPr>
          <a:xfrm>
            <a:off x="872653" y="1602767"/>
            <a:ext cx="10314878" cy="482727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2700" cap="flat" cmpd="sng">
            <a:solidFill>
              <a:schemeClr val="tx2">
                <a:alpha val="100000"/>
              </a:schemeClr>
            </a:solidFill>
            <a:prstDash val="sysDot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400" b="0" strike="noStrike" cap="none" dirty="0">
              <a:solidFill>
                <a:schemeClr val="tx1">
                  <a:lumMod val="85000"/>
                  <a:lumOff val="15000"/>
                </a:schemeClr>
              </a:solidFill>
              <a:latin typeface="HY중고딕" charset="0"/>
              <a:ea typeface="HY중고딕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128A953-8854-4F9A-8B7E-65B69E27B32F}"/>
              </a:ext>
            </a:extLst>
          </p:cNvPr>
          <p:cNvSpPr/>
          <p:nvPr/>
        </p:nvSpPr>
        <p:spPr>
          <a:xfrm>
            <a:off x="1560786" y="2270234"/>
            <a:ext cx="1418897" cy="646387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>
                <a:solidFill>
                  <a:schemeClr val="tx1"/>
                </a:solidFill>
              </a:rPr>
              <a:t>연속 신호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54C8B153-F590-436A-9A0E-12F7099F9A70}"/>
              </a:ext>
            </a:extLst>
          </p:cNvPr>
          <p:cNvGrpSpPr/>
          <p:nvPr/>
        </p:nvGrpSpPr>
        <p:grpSpPr>
          <a:xfrm>
            <a:off x="1560786" y="3550118"/>
            <a:ext cx="1954969" cy="1661532"/>
            <a:chOff x="2780991" y="3655962"/>
            <a:chExt cx="1954969" cy="1661532"/>
          </a:xfrm>
        </p:grpSpPr>
        <p:cxnSp>
          <p:nvCxnSpPr>
            <p:cNvPr id="29" name="직선 화살표 연결선 28">
              <a:extLst>
                <a:ext uri="{FF2B5EF4-FFF2-40B4-BE49-F238E27FC236}">
                  <a16:creationId xmlns:a16="http://schemas.microsoft.com/office/drawing/2014/main" id="{2834F39A-9036-4D81-9E09-0D64FEC403B9}"/>
                </a:ext>
              </a:extLst>
            </p:cNvPr>
            <p:cNvCxnSpPr/>
            <p:nvPr/>
          </p:nvCxnSpPr>
          <p:spPr>
            <a:xfrm flipV="1">
              <a:off x="2780991" y="3655962"/>
              <a:ext cx="0" cy="166153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화살표 연결선 30">
              <a:extLst>
                <a:ext uri="{FF2B5EF4-FFF2-40B4-BE49-F238E27FC236}">
                  <a16:creationId xmlns:a16="http://schemas.microsoft.com/office/drawing/2014/main" id="{C498E8F0-52A3-42CD-840C-31A5851445CC}"/>
                </a:ext>
              </a:extLst>
            </p:cNvPr>
            <p:cNvCxnSpPr/>
            <p:nvPr/>
          </p:nvCxnSpPr>
          <p:spPr>
            <a:xfrm>
              <a:off x="2780991" y="5317494"/>
              <a:ext cx="195496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자유형: 도형 31">
              <a:extLst>
                <a:ext uri="{FF2B5EF4-FFF2-40B4-BE49-F238E27FC236}">
                  <a16:creationId xmlns:a16="http://schemas.microsoft.com/office/drawing/2014/main" id="{F610A434-4669-4264-B7AB-A0A90ED1C4A7}"/>
                </a:ext>
              </a:extLst>
            </p:cNvPr>
            <p:cNvSpPr/>
            <p:nvPr/>
          </p:nvSpPr>
          <p:spPr>
            <a:xfrm>
              <a:off x="2884857" y="4120420"/>
              <a:ext cx="1750742" cy="1052297"/>
            </a:xfrm>
            <a:custGeom>
              <a:avLst/>
              <a:gdLst>
                <a:gd name="connsiteX0" fmla="*/ 0 w 1750742"/>
                <a:gd name="connsiteY0" fmla="*/ 546577 h 1052297"/>
                <a:gd name="connsiteX1" fmla="*/ 267630 w 1750742"/>
                <a:gd name="connsiteY1" fmla="*/ 11318 h 1052297"/>
                <a:gd name="connsiteX2" fmla="*/ 602166 w 1750742"/>
                <a:gd name="connsiteY2" fmla="*/ 992626 h 1052297"/>
                <a:gd name="connsiteX3" fmla="*/ 780586 w 1750742"/>
                <a:gd name="connsiteY3" fmla="*/ 702694 h 1052297"/>
                <a:gd name="connsiteX4" fmla="*/ 880947 w 1750742"/>
                <a:gd name="connsiteY4" fmla="*/ 992626 h 1052297"/>
                <a:gd name="connsiteX5" fmla="*/ 947854 w 1750742"/>
                <a:gd name="connsiteY5" fmla="*/ 457367 h 1052297"/>
                <a:gd name="connsiteX6" fmla="*/ 1059366 w 1750742"/>
                <a:gd name="connsiteY6" fmla="*/ 1014928 h 1052297"/>
                <a:gd name="connsiteX7" fmla="*/ 1260088 w 1750742"/>
                <a:gd name="connsiteY7" fmla="*/ 368157 h 1052297"/>
                <a:gd name="connsiteX8" fmla="*/ 1516566 w 1750742"/>
                <a:gd name="connsiteY8" fmla="*/ 1026079 h 1052297"/>
                <a:gd name="connsiteX9" fmla="*/ 1750742 w 1750742"/>
                <a:gd name="connsiteY9" fmla="*/ 858811 h 1052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50742" h="1052297">
                  <a:moveTo>
                    <a:pt x="0" y="546577"/>
                  </a:moveTo>
                  <a:cubicBezTo>
                    <a:pt x="83634" y="241777"/>
                    <a:pt x="167269" y="-63023"/>
                    <a:pt x="267630" y="11318"/>
                  </a:cubicBezTo>
                  <a:cubicBezTo>
                    <a:pt x="367991" y="85659"/>
                    <a:pt x="516673" y="877397"/>
                    <a:pt x="602166" y="992626"/>
                  </a:cubicBezTo>
                  <a:cubicBezTo>
                    <a:pt x="687659" y="1107855"/>
                    <a:pt x="734123" y="702694"/>
                    <a:pt x="780586" y="702694"/>
                  </a:cubicBezTo>
                  <a:cubicBezTo>
                    <a:pt x="827049" y="702694"/>
                    <a:pt x="853069" y="1033514"/>
                    <a:pt x="880947" y="992626"/>
                  </a:cubicBezTo>
                  <a:cubicBezTo>
                    <a:pt x="908825" y="951738"/>
                    <a:pt x="918118" y="453650"/>
                    <a:pt x="947854" y="457367"/>
                  </a:cubicBezTo>
                  <a:cubicBezTo>
                    <a:pt x="977591" y="461084"/>
                    <a:pt x="1007327" y="1029796"/>
                    <a:pt x="1059366" y="1014928"/>
                  </a:cubicBezTo>
                  <a:cubicBezTo>
                    <a:pt x="1111405" y="1000060"/>
                    <a:pt x="1183888" y="366298"/>
                    <a:pt x="1260088" y="368157"/>
                  </a:cubicBezTo>
                  <a:cubicBezTo>
                    <a:pt x="1336288" y="370015"/>
                    <a:pt x="1434790" y="944303"/>
                    <a:pt x="1516566" y="1026079"/>
                  </a:cubicBezTo>
                  <a:cubicBezTo>
                    <a:pt x="1598342" y="1107855"/>
                    <a:pt x="1674542" y="983333"/>
                    <a:pt x="1750742" y="858811"/>
                  </a:cubicBezTo>
                </a:path>
              </a:pathLst>
            </a:cu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1A4D7E98-F462-4DD0-A94C-B2314C717DFA}"/>
              </a:ext>
            </a:extLst>
          </p:cNvPr>
          <p:cNvCxnSpPr>
            <a:stCxn id="7" idx="3"/>
          </p:cNvCxnSpPr>
          <p:nvPr/>
        </p:nvCxnSpPr>
        <p:spPr>
          <a:xfrm flipV="1">
            <a:off x="2979683" y="2593427"/>
            <a:ext cx="1308538" cy="1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D9FCF1F3-6BB5-43F4-87A8-830241C96779}"/>
              </a:ext>
            </a:extLst>
          </p:cNvPr>
          <p:cNvSpPr/>
          <p:nvPr/>
        </p:nvSpPr>
        <p:spPr>
          <a:xfrm>
            <a:off x="4288221" y="2270234"/>
            <a:ext cx="2081048" cy="646387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>
                <a:solidFill>
                  <a:schemeClr val="tx1"/>
                </a:solidFill>
              </a:rPr>
              <a:t>유한 이산 신호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EE2B9C9-FE8B-408A-B79C-C9EE4FEDE40B}"/>
              </a:ext>
            </a:extLst>
          </p:cNvPr>
          <p:cNvSpPr txBox="1"/>
          <p:nvPr/>
        </p:nvSpPr>
        <p:spPr>
          <a:xfrm>
            <a:off x="3204848" y="2177589"/>
            <a:ext cx="1193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샘플링</a:t>
            </a:r>
          </a:p>
        </p:txBody>
      </p:sp>
    </p:spTree>
    <p:extLst>
      <p:ext uri="{BB962C8B-B14F-4D97-AF65-F5344CB8AC3E}">
        <p14:creationId xmlns:p14="http://schemas.microsoft.com/office/powerpoint/2010/main" val="37867340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1855</TotalTime>
  <Pages>10</Pages>
  <Words>1695</Words>
  <Characters>0</Characters>
  <Application>Microsoft Office PowerPoint</Application>
  <DocSecurity>0</DocSecurity>
  <PresentationFormat>와이드스크린</PresentationFormat>
  <Lines>0</Lines>
  <Paragraphs>588</Paragraphs>
  <Slides>38</Slides>
  <Notes>37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38</vt:i4>
      </vt:variant>
    </vt:vector>
  </HeadingPairs>
  <TitlesOfParts>
    <vt:vector size="43" baseType="lpstr">
      <vt:lpstr>HY중고딕</vt:lpstr>
      <vt:lpstr>08서울남산체 B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cho</dc:creator>
  <cp:lastModifiedBy>김 찬희</cp:lastModifiedBy>
  <cp:revision>151</cp:revision>
  <dcterms:modified xsi:type="dcterms:W3CDTF">2019-11-10T16:55:14Z</dcterms:modified>
</cp:coreProperties>
</file>